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469caaaaae49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55c84cf5a54ce4"/>
  </p:sldMasterIdLst>
  <p:sldIdLst>
    <p:sldId xmlns:r="http://schemas.openxmlformats.org/officeDocument/2006/relationships" id="256" r:id="R8b91ddd0f44b421a"/>
    <p:sldId xmlns:r="http://schemas.openxmlformats.org/officeDocument/2006/relationships" id="257" r:id="R0270e73e4fee47be"/>
    <p:sldId xmlns:r="http://schemas.openxmlformats.org/officeDocument/2006/relationships" id="258" r:id="R3b4c67ee99404633"/>
    <p:sldId xmlns:r="http://schemas.openxmlformats.org/officeDocument/2006/relationships" id="259" r:id="R05613ddaec804fef"/>
    <p:sldId xmlns:r="http://schemas.openxmlformats.org/officeDocument/2006/relationships" id="260" r:id="R5bc98ac4de0146a7"/>
    <p:sldId xmlns:r="http://schemas.openxmlformats.org/officeDocument/2006/relationships" id="261" r:id="Rf756c6c69fd44849"/>
    <p:sldId xmlns:r="http://schemas.openxmlformats.org/officeDocument/2006/relationships" id="262" r:id="R205a0b962f1648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55c84cf5a54ce4" /><Relationship Type="http://schemas.openxmlformats.org/officeDocument/2006/relationships/slide" Target="/ppt/slides/slide1.xml" Id="R8b91ddd0f44b421a" /><Relationship Type="http://schemas.openxmlformats.org/officeDocument/2006/relationships/slide" Target="/ppt/slides/slide2.xml" Id="R0270e73e4fee47be" /><Relationship Type="http://schemas.openxmlformats.org/officeDocument/2006/relationships/slide" Target="/ppt/slides/slide3.xml" Id="R3b4c67ee99404633" /><Relationship Type="http://schemas.openxmlformats.org/officeDocument/2006/relationships/slide" Target="/ppt/slides/slide4.xml" Id="R05613ddaec804fef" /><Relationship Type="http://schemas.openxmlformats.org/officeDocument/2006/relationships/slide" Target="/ppt/slides/slide5.xml" Id="R5bc98ac4de0146a7" /><Relationship Type="http://schemas.openxmlformats.org/officeDocument/2006/relationships/slide" Target="/ppt/slides/slide6.xml" Id="Rf756c6c69fd44849" /><Relationship Type="http://schemas.openxmlformats.org/officeDocument/2006/relationships/slide" Target="/ppt/slides/slide7.xml" Id="R205a0b962f1648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ca892736624bf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4d55b975c4a30" /><Relationship Type="http://schemas.openxmlformats.org/officeDocument/2006/relationships/theme" Target="/ppt/slideMasters/theme/theme1.xml" Id="R0f215616873245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64d55b975c4a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4541ff3fef4d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8545db9084b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c70e2a72345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2af8905e174b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b60a48b0640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ff3f24362a4d4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20608275b40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MANAGEMENT AS ble etablert [år] og holder til i Lillestrøm.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−114 124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21 801 505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108 017 443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131 910 336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SVINDAL AKSEL LUND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Stortorget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2000 Lillestrøm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89 77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888 623 892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MANAGEMENT AS</a:t>
            </a:r>
          </a:p>
        </p:txBody>
      </p:sp>
    </p:spTree>
  </p:cSld>
  <p:clrMapOvr>
    <a:masterClrMapping xmlns:a="http://schemas.openxmlformats.org/drawingml/2006/main"/>
  </p:clrMapOvr>
</p:sld>
</file>