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9f95313fc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e4b8c9eeb4b87"/>
  </p:sldMasterIdLst>
  <p:sldIdLst>
    <p:sldId xmlns:r="http://schemas.openxmlformats.org/officeDocument/2006/relationships" id="256" r:id="R8c4be470a76c46ef"/>
    <p:sldId xmlns:r="http://schemas.openxmlformats.org/officeDocument/2006/relationships" id="257" r:id="R8397422d6f984cc8"/>
    <p:sldId xmlns:r="http://schemas.openxmlformats.org/officeDocument/2006/relationships" id="258" r:id="Ree950196047d4026"/>
    <p:sldId xmlns:r="http://schemas.openxmlformats.org/officeDocument/2006/relationships" id="259" r:id="Rcee57f9695fa4f65"/>
    <p:sldId xmlns:r="http://schemas.openxmlformats.org/officeDocument/2006/relationships" id="260" r:id="R504d272c1a904162"/>
    <p:sldId xmlns:r="http://schemas.openxmlformats.org/officeDocument/2006/relationships" id="261" r:id="R1f7275d077c2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e4b8c9eeb4b87" /><Relationship Type="http://schemas.openxmlformats.org/officeDocument/2006/relationships/slide" Target="/ppt/slides/slide1.xml" Id="R8c4be470a76c46ef" /><Relationship Type="http://schemas.openxmlformats.org/officeDocument/2006/relationships/slide" Target="/ppt/slides/slide2.xml" Id="R8397422d6f984cc8" /><Relationship Type="http://schemas.openxmlformats.org/officeDocument/2006/relationships/slide" Target="/ppt/slides/slide3.xml" Id="Ree950196047d4026" /><Relationship Type="http://schemas.openxmlformats.org/officeDocument/2006/relationships/slide" Target="/ppt/slides/slide4.xml" Id="Rcee57f9695fa4f65" /><Relationship Type="http://schemas.openxmlformats.org/officeDocument/2006/relationships/slide" Target="/ppt/slides/slide5.xml" Id="R504d272c1a904162" /><Relationship Type="http://schemas.openxmlformats.org/officeDocument/2006/relationships/slide" Target="/ppt/slides/slide6.xml" Id="R1f7275d077c2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0069f648f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17e78e3846e1" /><Relationship Type="http://schemas.openxmlformats.org/officeDocument/2006/relationships/theme" Target="/ppt/slideMasters/theme/theme1.xml" Id="R4a86dec299ad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017e78e38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d1a4c00c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22e2ecc7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0e1c0e55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f413cbd8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ce7adac6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482f2208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