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6016751bf4c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6ac83103749ef"/>
  </p:sldMasterIdLst>
  <p:sldIdLst>
    <p:sldId xmlns:r="http://schemas.openxmlformats.org/officeDocument/2006/relationships" id="256" r:id="R2816b301085646af"/>
    <p:sldId xmlns:r="http://schemas.openxmlformats.org/officeDocument/2006/relationships" id="257" r:id="R8b3bfc5856734272"/>
    <p:sldId xmlns:r="http://schemas.openxmlformats.org/officeDocument/2006/relationships" id="258" r:id="R60fecd411a9a476d"/>
    <p:sldId xmlns:r="http://schemas.openxmlformats.org/officeDocument/2006/relationships" id="259" r:id="R4496678c00024419"/>
    <p:sldId xmlns:r="http://schemas.openxmlformats.org/officeDocument/2006/relationships" id="260" r:id="R1f8ac741b5e14054"/>
    <p:sldId xmlns:r="http://schemas.openxmlformats.org/officeDocument/2006/relationships" id="261" r:id="R39ef86f2e4dc4cb6"/>
    <p:sldId xmlns:r="http://schemas.openxmlformats.org/officeDocument/2006/relationships" id="262" r:id="R4cc3fd4950724a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6ac83103749ef" /><Relationship Type="http://schemas.openxmlformats.org/officeDocument/2006/relationships/slide" Target="/ppt/slides/slide1.xml" Id="R2816b301085646af" /><Relationship Type="http://schemas.openxmlformats.org/officeDocument/2006/relationships/slide" Target="/ppt/slides/slide2.xml" Id="R8b3bfc5856734272" /><Relationship Type="http://schemas.openxmlformats.org/officeDocument/2006/relationships/slide" Target="/ppt/slides/slide3.xml" Id="R60fecd411a9a476d" /><Relationship Type="http://schemas.openxmlformats.org/officeDocument/2006/relationships/slide" Target="/ppt/slides/slide4.xml" Id="R4496678c00024419" /><Relationship Type="http://schemas.openxmlformats.org/officeDocument/2006/relationships/slide" Target="/ppt/slides/slide5.xml" Id="R1f8ac741b5e14054" /><Relationship Type="http://schemas.openxmlformats.org/officeDocument/2006/relationships/slide" Target="/ppt/slides/slide6.xml" Id="R39ef86f2e4dc4cb6" /><Relationship Type="http://schemas.openxmlformats.org/officeDocument/2006/relationships/slide" Target="/ppt/slides/slide7.xml" Id="R4cc3fd4950724a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4d861b02c442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1eafba2894914" /><Relationship Type="http://schemas.openxmlformats.org/officeDocument/2006/relationships/theme" Target="/ppt/slideMasters/theme/theme1.xml" Id="R4d5ca8aa799e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1eafba28949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c9ef08144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f5b562aef4f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332b0ca8249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75a909dd943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df31fd07c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ce9ce2fd45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67411f9a4a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WALAKER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HOTELL AS ble etablert [år] og holder til i Solvorn.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26 428 201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12 005 117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60 814 837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WALAKER OLE-HENRIK NITTER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Solvornvegen 324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6879 Solvorn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68 20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888 241 752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WALAKER HOTELL AS</a:t>
            </a:r>
          </a:p>
        </p:txBody>
      </p:sp>
    </p:spTree>
  </p:cSld>
  <p:clrMapOvr>
    <a:masterClrMapping xmlns:a="http://schemas.openxmlformats.org/drawingml/2006/main"/>
  </p:clrMapOvr>
</p:sld>
</file>