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8efdea5a0e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5db1381ad94afb"/>
  </p:sldMasterIdLst>
  <p:sldIdLst>
    <p:sldId xmlns:r="http://schemas.openxmlformats.org/officeDocument/2006/relationships" id="256" r:id="R98dfb4a0d2cd4865"/>
    <p:sldId xmlns:r="http://schemas.openxmlformats.org/officeDocument/2006/relationships" id="257" r:id="Re019622273aa4dd2"/>
    <p:sldId xmlns:r="http://schemas.openxmlformats.org/officeDocument/2006/relationships" id="258" r:id="R80ec0b63724e4934"/>
    <p:sldId xmlns:r="http://schemas.openxmlformats.org/officeDocument/2006/relationships" id="259" r:id="R58bdc88a83334276"/>
    <p:sldId xmlns:r="http://schemas.openxmlformats.org/officeDocument/2006/relationships" id="260" r:id="Rd5f3171a9c184c0e"/>
    <p:sldId xmlns:r="http://schemas.openxmlformats.org/officeDocument/2006/relationships" id="261" r:id="R5820fdd15b5b4b48"/>
    <p:sldId xmlns:r="http://schemas.openxmlformats.org/officeDocument/2006/relationships" id="262" r:id="Refe71fae495144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db1381ad94afb" /><Relationship Type="http://schemas.openxmlformats.org/officeDocument/2006/relationships/slide" Target="/ppt/slides/slide1.xml" Id="R98dfb4a0d2cd4865" /><Relationship Type="http://schemas.openxmlformats.org/officeDocument/2006/relationships/slide" Target="/ppt/slides/slide2.xml" Id="Re019622273aa4dd2" /><Relationship Type="http://schemas.openxmlformats.org/officeDocument/2006/relationships/slide" Target="/ppt/slides/slide3.xml" Id="R80ec0b63724e4934" /><Relationship Type="http://schemas.openxmlformats.org/officeDocument/2006/relationships/slide" Target="/ppt/slides/slide4.xml" Id="R58bdc88a83334276" /><Relationship Type="http://schemas.openxmlformats.org/officeDocument/2006/relationships/slide" Target="/ppt/slides/slide5.xml" Id="Rd5f3171a9c184c0e" /><Relationship Type="http://schemas.openxmlformats.org/officeDocument/2006/relationships/slide" Target="/ppt/slides/slide6.xml" Id="R5820fdd15b5b4b48" /><Relationship Type="http://schemas.openxmlformats.org/officeDocument/2006/relationships/slide" Target="/ppt/slides/slide7.xml" Id="Refe71fae495144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2c22eb6f347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d0efb74404a7d" /><Relationship Type="http://schemas.openxmlformats.org/officeDocument/2006/relationships/theme" Target="/ppt/slideMasters/theme/theme1.xml" Id="R33c716f61cef4d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6d0efb74404a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0c8b758de4b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46dbc7dbf47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f2a479f464c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df92c12e84b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fae02460345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a945689ab46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f072831b144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TRANSPORT OG TERMINAL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TRANSPORT OG TERMINAL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154 483 779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−2 481 958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−2 160 776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12 465 262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33 906 483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 –  40,1 %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BJARNE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HILLER ROY VEGARD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HÅVARD LUNDSENG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STT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post@sandnestransport.no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888 153 772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