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257b1a32b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eb2b75b5b4ccd"/>
  </p:sldMasterIdLst>
  <p:sldIdLst>
    <p:sldId xmlns:r="http://schemas.openxmlformats.org/officeDocument/2006/relationships" id="256" r:id="R9baad878851b4c38"/>
    <p:sldId xmlns:r="http://schemas.openxmlformats.org/officeDocument/2006/relationships" id="257" r:id="R5ca829bb4104462f"/>
    <p:sldId xmlns:r="http://schemas.openxmlformats.org/officeDocument/2006/relationships" id="258" r:id="Ra112c24609384209"/>
    <p:sldId xmlns:r="http://schemas.openxmlformats.org/officeDocument/2006/relationships" id="259" r:id="R43672fc782a94c41"/>
    <p:sldId xmlns:r="http://schemas.openxmlformats.org/officeDocument/2006/relationships" id="260" r:id="R756d03c8d76a409d"/>
    <p:sldId xmlns:r="http://schemas.openxmlformats.org/officeDocument/2006/relationships" id="261" r:id="R1e5ba02d83a3413d"/>
    <p:sldId xmlns:r="http://schemas.openxmlformats.org/officeDocument/2006/relationships" id="262" r:id="R360f446f7f4e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eb2b75b5b4ccd" /><Relationship Type="http://schemas.openxmlformats.org/officeDocument/2006/relationships/slide" Target="/ppt/slides/slide1.xml" Id="R9baad878851b4c38" /><Relationship Type="http://schemas.openxmlformats.org/officeDocument/2006/relationships/slide" Target="/ppt/slides/slide2.xml" Id="R5ca829bb4104462f" /><Relationship Type="http://schemas.openxmlformats.org/officeDocument/2006/relationships/slide" Target="/ppt/slides/slide3.xml" Id="Ra112c24609384209" /><Relationship Type="http://schemas.openxmlformats.org/officeDocument/2006/relationships/slide" Target="/ppt/slides/slide4.xml" Id="R43672fc782a94c41" /><Relationship Type="http://schemas.openxmlformats.org/officeDocument/2006/relationships/slide" Target="/ppt/slides/slide5.xml" Id="R756d03c8d76a409d" /><Relationship Type="http://schemas.openxmlformats.org/officeDocument/2006/relationships/slide" Target="/ppt/slides/slide6.xml" Id="R1e5ba02d83a3413d" /><Relationship Type="http://schemas.openxmlformats.org/officeDocument/2006/relationships/slide" Target="/ppt/slides/slide7.xml" Id="R360f446f7f4e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4aea62a1a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875c7abf4eb7" /><Relationship Type="http://schemas.openxmlformats.org/officeDocument/2006/relationships/theme" Target="/ppt/slideMasters/theme/theme1.xml" Id="Rd366ccae9e06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f875c7abf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f964e79e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fa072a9f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2bcd6660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8e0d698ec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e0e4cc72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590166373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aded72c98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