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583fc612b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f9d5a5f254fb2"/>
  </p:sldMasterIdLst>
  <p:sldIdLst>
    <p:sldId xmlns:r="http://schemas.openxmlformats.org/officeDocument/2006/relationships" id="256" r:id="Raaff8e3dfa214bcb"/>
    <p:sldId xmlns:r="http://schemas.openxmlformats.org/officeDocument/2006/relationships" id="257" r:id="Re2c2183f7c99429e"/>
    <p:sldId xmlns:r="http://schemas.openxmlformats.org/officeDocument/2006/relationships" id="258" r:id="R4666661eb5a14d28"/>
    <p:sldId xmlns:r="http://schemas.openxmlformats.org/officeDocument/2006/relationships" id="259" r:id="R3c0cee4fd35c4390"/>
    <p:sldId xmlns:r="http://schemas.openxmlformats.org/officeDocument/2006/relationships" id="260" r:id="R22d9830a40524de7"/>
    <p:sldId xmlns:r="http://schemas.openxmlformats.org/officeDocument/2006/relationships" id="261" r:id="R3e483d530cab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f9d5a5f254fb2" /><Relationship Type="http://schemas.openxmlformats.org/officeDocument/2006/relationships/slide" Target="/ppt/slides/slide1.xml" Id="Raaff8e3dfa214bcb" /><Relationship Type="http://schemas.openxmlformats.org/officeDocument/2006/relationships/slide" Target="/ppt/slides/slide2.xml" Id="Re2c2183f7c99429e" /><Relationship Type="http://schemas.openxmlformats.org/officeDocument/2006/relationships/slide" Target="/ppt/slides/slide3.xml" Id="R4666661eb5a14d28" /><Relationship Type="http://schemas.openxmlformats.org/officeDocument/2006/relationships/slide" Target="/ppt/slides/slide4.xml" Id="R3c0cee4fd35c4390" /><Relationship Type="http://schemas.openxmlformats.org/officeDocument/2006/relationships/slide" Target="/ppt/slides/slide5.xml" Id="R22d9830a40524de7" /><Relationship Type="http://schemas.openxmlformats.org/officeDocument/2006/relationships/slide" Target="/ppt/slides/slide6.xml" Id="R3e483d530cab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d0b7f139d48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b56efcf3347f9" /><Relationship Type="http://schemas.openxmlformats.org/officeDocument/2006/relationships/theme" Target="/ppt/slideMasters/theme/theme1.xml" Id="Rb10f3344c5e1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b56efcf3347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d1c57e3d8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fca556cbd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06894db7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ee34ed0b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e4b0d52604b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c31d2dd2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SOLVANG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asbjorn@solvang-revisjon.no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888 048 472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