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4d5bb09ca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0544cbca541e6"/>
  </p:sldMasterIdLst>
  <p:sldIdLst>
    <p:sldId xmlns:r="http://schemas.openxmlformats.org/officeDocument/2006/relationships" id="256" r:id="R26bf663c230345fd"/>
    <p:sldId xmlns:r="http://schemas.openxmlformats.org/officeDocument/2006/relationships" id="257" r:id="R514982288c114762"/>
    <p:sldId xmlns:r="http://schemas.openxmlformats.org/officeDocument/2006/relationships" id="258" r:id="R14c7d95d4125441c"/>
    <p:sldId xmlns:r="http://schemas.openxmlformats.org/officeDocument/2006/relationships" id="259" r:id="Rdc1bb49c5c034fab"/>
    <p:sldId xmlns:r="http://schemas.openxmlformats.org/officeDocument/2006/relationships" id="260" r:id="Rfb03b28247b14128"/>
    <p:sldId xmlns:r="http://schemas.openxmlformats.org/officeDocument/2006/relationships" id="261" r:id="Rc10b43a2ecb948de"/>
    <p:sldId xmlns:r="http://schemas.openxmlformats.org/officeDocument/2006/relationships" id="262" r:id="Rb4b8b440d0a9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0544cbca541e6" /><Relationship Type="http://schemas.openxmlformats.org/officeDocument/2006/relationships/slide" Target="/ppt/slides/slide1.xml" Id="R26bf663c230345fd" /><Relationship Type="http://schemas.openxmlformats.org/officeDocument/2006/relationships/slide" Target="/ppt/slides/slide2.xml" Id="R514982288c114762" /><Relationship Type="http://schemas.openxmlformats.org/officeDocument/2006/relationships/slide" Target="/ppt/slides/slide3.xml" Id="R14c7d95d4125441c" /><Relationship Type="http://schemas.openxmlformats.org/officeDocument/2006/relationships/slide" Target="/ppt/slides/slide4.xml" Id="Rdc1bb49c5c034fab" /><Relationship Type="http://schemas.openxmlformats.org/officeDocument/2006/relationships/slide" Target="/ppt/slides/slide5.xml" Id="Rfb03b28247b14128" /><Relationship Type="http://schemas.openxmlformats.org/officeDocument/2006/relationships/slide" Target="/ppt/slides/slide6.xml" Id="Rc10b43a2ecb948de" /><Relationship Type="http://schemas.openxmlformats.org/officeDocument/2006/relationships/slide" Target="/ppt/slides/slide7.xml" Id="Rb4b8b440d0a9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4daa2463c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066174044f74" /><Relationship Type="http://schemas.openxmlformats.org/officeDocument/2006/relationships/theme" Target="/ppt/slideMasters/theme/theme1.xml" Id="Re4fc225679b1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d06617404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ef95e515b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1172a222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642247e1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bb19735da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2f4bf64c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17db8a7c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9f64ce698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