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6436ec527342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0275e166d74452"/>
  </p:sldMasterIdLst>
  <p:sldIdLst>
    <p:sldId xmlns:r="http://schemas.openxmlformats.org/officeDocument/2006/relationships" id="256" r:id="Rb66f15bd2c8c4895"/>
    <p:sldId xmlns:r="http://schemas.openxmlformats.org/officeDocument/2006/relationships" id="257" r:id="R049fa504d1ae4d40"/>
    <p:sldId xmlns:r="http://schemas.openxmlformats.org/officeDocument/2006/relationships" id="258" r:id="Rc5e17555a9af425a"/>
    <p:sldId xmlns:r="http://schemas.openxmlformats.org/officeDocument/2006/relationships" id="259" r:id="Rd945c47ce4d24bcd"/>
    <p:sldId xmlns:r="http://schemas.openxmlformats.org/officeDocument/2006/relationships" id="260" r:id="R9de20cea1e124813"/>
    <p:sldId xmlns:r="http://schemas.openxmlformats.org/officeDocument/2006/relationships" id="261" r:id="R42f3f3125a7140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0275e166d74452" /><Relationship Type="http://schemas.openxmlformats.org/officeDocument/2006/relationships/slide" Target="/ppt/slides/slide1.xml" Id="Rb66f15bd2c8c4895" /><Relationship Type="http://schemas.openxmlformats.org/officeDocument/2006/relationships/slide" Target="/ppt/slides/slide2.xml" Id="R049fa504d1ae4d40" /><Relationship Type="http://schemas.openxmlformats.org/officeDocument/2006/relationships/slide" Target="/ppt/slides/slide3.xml" Id="Rc5e17555a9af425a" /><Relationship Type="http://schemas.openxmlformats.org/officeDocument/2006/relationships/slide" Target="/ppt/slides/slide4.xml" Id="Rd945c47ce4d24bcd" /><Relationship Type="http://schemas.openxmlformats.org/officeDocument/2006/relationships/slide" Target="/ppt/slides/slide5.xml" Id="R9de20cea1e124813" /><Relationship Type="http://schemas.openxmlformats.org/officeDocument/2006/relationships/slide" Target="/ppt/slides/slide6.xml" Id="R42f3f3125a7140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1586e393ce49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a7ffc1b3f4a05" /><Relationship Type="http://schemas.openxmlformats.org/officeDocument/2006/relationships/theme" Target="/ppt/slideMasters/theme/theme1.xml" Id="Ref86e282c2e148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3a7ffc1b3f4a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f62a2214b46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01d94138948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2ddb63be141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8007885ee42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090cc777e4e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55ebb2e8742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GOSSA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Kutterveien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3772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887 420 122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