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5dd804445a4e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70cdd915714343"/>
  </p:sldMasterIdLst>
  <p:sldIdLst>
    <p:sldId xmlns:r="http://schemas.openxmlformats.org/officeDocument/2006/relationships" id="256" r:id="Rcb53f4a9beb5401e"/>
    <p:sldId xmlns:r="http://schemas.openxmlformats.org/officeDocument/2006/relationships" id="257" r:id="R27dad4a222a048ff"/>
    <p:sldId xmlns:r="http://schemas.openxmlformats.org/officeDocument/2006/relationships" id="258" r:id="R0d70f0524bdf42f6"/>
    <p:sldId xmlns:r="http://schemas.openxmlformats.org/officeDocument/2006/relationships" id="259" r:id="R21bd3cda31104588"/>
    <p:sldId xmlns:r="http://schemas.openxmlformats.org/officeDocument/2006/relationships" id="260" r:id="R478a109dc2aa4440"/>
    <p:sldId xmlns:r="http://schemas.openxmlformats.org/officeDocument/2006/relationships" id="261" r:id="R3072171dbc36404e"/>
    <p:sldId xmlns:r="http://schemas.openxmlformats.org/officeDocument/2006/relationships" id="262" r:id="R1637e67ebea443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70cdd915714343" /><Relationship Type="http://schemas.openxmlformats.org/officeDocument/2006/relationships/slide" Target="/ppt/slides/slide1.xml" Id="Rcb53f4a9beb5401e" /><Relationship Type="http://schemas.openxmlformats.org/officeDocument/2006/relationships/slide" Target="/ppt/slides/slide2.xml" Id="R27dad4a222a048ff" /><Relationship Type="http://schemas.openxmlformats.org/officeDocument/2006/relationships/slide" Target="/ppt/slides/slide3.xml" Id="R0d70f0524bdf42f6" /><Relationship Type="http://schemas.openxmlformats.org/officeDocument/2006/relationships/slide" Target="/ppt/slides/slide4.xml" Id="R21bd3cda31104588" /><Relationship Type="http://schemas.openxmlformats.org/officeDocument/2006/relationships/slide" Target="/ppt/slides/slide5.xml" Id="R478a109dc2aa4440" /><Relationship Type="http://schemas.openxmlformats.org/officeDocument/2006/relationships/slide" Target="/ppt/slides/slide6.xml" Id="R3072171dbc36404e" /><Relationship Type="http://schemas.openxmlformats.org/officeDocument/2006/relationships/slide" Target="/ppt/slides/slide7.xml" Id="R1637e67ebea443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3e6966fbd74c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4a62ff297441e" /><Relationship Type="http://schemas.openxmlformats.org/officeDocument/2006/relationships/theme" Target="/ppt/slideMasters/theme/theme1.xml" Id="Ree3e0542621141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54a62ff29744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4a487510b47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a203ab7094a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424e0e7774e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ce10e86194b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c2ae159f743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070a8d8474d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527530ba248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6 100 918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STEINBAKK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leif@steinbakkrevisjon.no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887 324 832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