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3232e5f150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bab36725b4080"/>
  </p:sldMasterIdLst>
  <p:sldIdLst>
    <p:sldId xmlns:r="http://schemas.openxmlformats.org/officeDocument/2006/relationships" id="256" r:id="Rb4f58496bd274a68"/>
    <p:sldId xmlns:r="http://schemas.openxmlformats.org/officeDocument/2006/relationships" id="257" r:id="R1c6835d63ad2455f"/>
    <p:sldId xmlns:r="http://schemas.openxmlformats.org/officeDocument/2006/relationships" id="258" r:id="Rfbcaa12415d341bd"/>
    <p:sldId xmlns:r="http://schemas.openxmlformats.org/officeDocument/2006/relationships" id="259" r:id="R6811e2761cba4873"/>
    <p:sldId xmlns:r="http://schemas.openxmlformats.org/officeDocument/2006/relationships" id="260" r:id="R1fc5a523286c4d13"/>
    <p:sldId xmlns:r="http://schemas.openxmlformats.org/officeDocument/2006/relationships" id="261" r:id="Rb0db5f5072c142ae"/>
    <p:sldId xmlns:r="http://schemas.openxmlformats.org/officeDocument/2006/relationships" id="262" r:id="R913549889ab4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bab36725b4080" /><Relationship Type="http://schemas.openxmlformats.org/officeDocument/2006/relationships/slide" Target="/ppt/slides/slide1.xml" Id="Rb4f58496bd274a68" /><Relationship Type="http://schemas.openxmlformats.org/officeDocument/2006/relationships/slide" Target="/ppt/slides/slide2.xml" Id="R1c6835d63ad2455f" /><Relationship Type="http://schemas.openxmlformats.org/officeDocument/2006/relationships/slide" Target="/ppt/slides/slide3.xml" Id="Rfbcaa12415d341bd" /><Relationship Type="http://schemas.openxmlformats.org/officeDocument/2006/relationships/slide" Target="/ppt/slides/slide4.xml" Id="R6811e2761cba4873" /><Relationship Type="http://schemas.openxmlformats.org/officeDocument/2006/relationships/slide" Target="/ppt/slides/slide5.xml" Id="R1fc5a523286c4d13" /><Relationship Type="http://schemas.openxmlformats.org/officeDocument/2006/relationships/slide" Target="/ppt/slides/slide6.xml" Id="Rb0db5f5072c142ae" /><Relationship Type="http://schemas.openxmlformats.org/officeDocument/2006/relationships/slide" Target="/ppt/slides/slide7.xml" Id="R913549889ab4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97fafbda44e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dfcd666a34a8f" /><Relationship Type="http://schemas.openxmlformats.org/officeDocument/2006/relationships/theme" Target="/ppt/slideMasters/theme/theme1.xml" Id="Rcb37a1caa5dd4e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2dfcd666a34a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6bf408c5c42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858a4cee248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6b599e66e42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cb8ca866842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0142eb8d945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f4d1adb6b47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11185178445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FORVALTING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FORVALTING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−672 417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5 553 214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23 200 416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30 113 661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BJØRGENGEN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Snødestien 4E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trygverema@hotmail.com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887 173 702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FORVALTING AS</a:t>
            </a:r>
          </a:p>
        </p:txBody>
      </p:sp>
    </p:spTree>
  </p:cSld>
  <p:clrMapOvr>
    <a:masterClrMapping xmlns:a="http://schemas.openxmlformats.org/drawingml/2006/main"/>
  </p:clrMapOvr>
</p:sld>
</file>