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9f740ad09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7ddfc85694531"/>
  </p:sldMasterIdLst>
  <p:sldIdLst>
    <p:sldId xmlns:r="http://schemas.openxmlformats.org/officeDocument/2006/relationships" id="256" r:id="Rc5d0c2b6d97b4c41"/>
    <p:sldId xmlns:r="http://schemas.openxmlformats.org/officeDocument/2006/relationships" id="257" r:id="R25faed4acb1f45c6"/>
    <p:sldId xmlns:r="http://schemas.openxmlformats.org/officeDocument/2006/relationships" id="258" r:id="Rcd139c2723bf453b"/>
    <p:sldId xmlns:r="http://schemas.openxmlformats.org/officeDocument/2006/relationships" id="259" r:id="R356c5f8e84a5468a"/>
    <p:sldId xmlns:r="http://schemas.openxmlformats.org/officeDocument/2006/relationships" id="260" r:id="R379a5598ce37469c"/>
    <p:sldId xmlns:r="http://schemas.openxmlformats.org/officeDocument/2006/relationships" id="261" r:id="Rb134f614c591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7ddfc85694531" /><Relationship Type="http://schemas.openxmlformats.org/officeDocument/2006/relationships/slide" Target="/ppt/slides/slide1.xml" Id="Rc5d0c2b6d97b4c41" /><Relationship Type="http://schemas.openxmlformats.org/officeDocument/2006/relationships/slide" Target="/ppt/slides/slide2.xml" Id="R25faed4acb1f45c6" /><Relationship Type="http://schemas.openxmlformats.org/officeDocument/2006/relationships/slide" Target="/ppt/slides/slide3.xml" Id="Rcd139c2723bf453b" /><Relationship Type="http://schemas.openxmlformats.org/officeDocument/2006/relationships/slide" Target="/ppt/slides/slide4.xml" Id="R356c5f8e84a5468a" /><Relationship Type="http://schemas.openxmlformats.org/officeDocument/2006/relationships/slide" Target="/ppt/slides/slide5.xml" Id="R379a5598ce37469c" /><Relationship Type="http://schemas.openxmlformats.org/officeDocument/2006/relationships/slide" Target="/ppt/slides/slide6.xml" Id="Rb134f614c591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77407bebc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94babd4e421d" /><Relationship Type="http://schemas.openxmlformats.org/officeDocument/2006/relationships/theme" Target="/ppt/slideMasters/theme/theme1.xml" Id="R2646bfb61e1a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f94babd4e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3cff775c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e0f7887a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1c9cfdf5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a785f8e6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27fd11f3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09ec475d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