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71790c9f814e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8c3bffc77e47f4"/>
  </p:sldMasterIdLst>
  <p:sldIdLst>
    <p:sldId xmlns:r="http://schemas.openxmlformats.org/officeDocument/2006/relationships" id="256" r:id="R5698391429264301"/>
    <p:sldId xmlns:r="http://schemas.openxmlformats.org/officeDocument/2006/relationships" id="257" r:id="R432f035c20db4177"/>
    <p:sldId xmlns:r="http://schemas.openxmlformats.org/officeDocument/2006/relationships" id="258" r:id="R3ac027792fe545c1"/>
    <p:sldId xmlns:r="http://schemas.openxmlformats.org/officeDocument/2006/relationships" id="259" r:id="R751fdf7061ba49e2"/>
    <p:sldId xmlns:r="http://schemas.openxmlformats.org/officeDocument/2006/relationships" id="260" r:id="R8984646959b44e32"/>
    <p:sldId xmlns:r="http://schemas.openxmlformats.org/officeDocument/2006/relationships" id="261" r:id="R72c6997e14c741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8c3bffc77e47f4" /><Relationship Type="http://schemas.openxmlformats.org/officeDocument/2006/relationships/slide" Target="/ppt/slides/slide1.xml" Id="R5698391429264301" /><Relationship Type="http://schemas.openxmlformats.org/officeDocument/2006/relationships/slide" Target="/ppt/slides/slide2.xml" Id="R432f035c20db4177" /><Relationship Type="http://schemas.openxmlformats.org/officeDocument/2006/relationships/slide" Target="/ppt/slides/slide3.xml" Id="R3ac027792fe545c1" /><Relationship Type="http://schemas.openxmlformats.org/officeDocument/2006/relationships/slide" Target="/ppt/slides/slide4.xml" Id="R751fdf7061ba49e2" /><Relationship Type="http://schemas.openxmlformats.org/officeDocument/2006/relationships/slide" Target="/ppt/slides/slide5.xml" Id="R8984646959b44e32" /><Relationship Type="http://schemas.openxmlformats.org/officeDocument/2006/relationships/slide" Target="/ppt/slides/slide6.xml" Id="R72c6997e14c741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0a2bc2724d45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914a13e544c0f" /><Relationship Type="http://schemas.openxmlformats.org/officeDocument/2006/relationships/theme" Target="/ppt/slideMasters/theme/theme1.xml" Id="Rf235835bc32742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a914a13e544c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6fbf2b28949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2c36200ae4a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9c2d4c24b48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f88d6b34f4c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72205a7ef4f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35f7774c24c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 TOM LIE STATSAUTORISERT REVISOR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TOM LIE STATSAUTORISERT REVISOR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TOM LIE STATSAUTORISERT REVISOR ble etablert [år] og holder til i Nittedal.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TOM LIE STATSAUTORISERT REVISOR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TOM LIE STATSAUTORISERT REVISOR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TOM LIE STATSAUTORISERT REVISOR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2 280 750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1 822 916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1 822 916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424 849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502 496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TOM LIE STATSAUTORISERT REVISOR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1482 Nittedal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ole.tom@lierevisjon.no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885 993 362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TOM LIE STATSAUTORISERT REVISOR</a:t>
            </a:r>
          </a:p>
        </p:txBody>
      </p:sp>
    </p:spTree>
  </p:cSld>
  <p:clrMapOvr>
    <a:masterClrMapping xmlns:a="http://schemas.openxmlformats.org/drawingml/2006/main"/>
  </p:clrMapOvr>
</p:sld>
</file>