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183d923cac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1d0887f4141e2"/>
  </p:sldMasterIdLst>
  <p:sldIdLst>
    <p:sldId xmlns:r="http://schemas.openxmlformats.org/officeDocument/2006/relationships" id="256" r:id="R90922d4937ba49a9"/>
    <p:sldId xmlns:r="http://schemas.openxmlformats.org/officeDocument/2006/relationships" id="257" r:id="R8218c010b976456d"/>
    <p:sldId xmlns:r="http://schemas.openxmlformats.org/officeDocument/2006/relationships" id="258" r:id="Reafb146b711e4e43"/>
    <p:sldId xmlns:r="http://schemas.openxmlformats.org/officeDocument/2006/relationships" id="259" r:id="R44d2845e1c314672"/>
    <p:sldId xmlns:r="http://schemas.openxmlformats.org/officeDocument/2006/relationships" id="260" r:id="R8fb3887fc74f4e0e"/>
    <p:sldId xmlns:r="http://schemas.openxmlformats.org/officeDocument/2006/relationships" id="261" r:id="R1a67748cdaaf4a85"/>
    <p:sldId xmlns:r="http://schemas.openxmlformats.org/officeDocument/2006/relationships" id="262" r:id="R1b89572c87c2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1d0887f4141e2" /><Relationship Type="http://schemas.openxmlformats.org/officeDocument/2006/relationships/slide" Target="/ppt/slides/slide1.xml" Id="R90922d4937ba49a9" /><Relationship Type="http://schemas.openxmlformats.org/officeDocument/2006/relationships/slide" Target="/ppt/slides/slide2.xml" Id="R8218c010b976456d" /><Relationship Type="http://schemas.openxmlformats.org/officeDocument/2006/relationships/slide" Target="/ppt/slides/slide3.xml" Id="Reafb146b711e4e43" /><Relationship Type="http://schemas.openxmlformats.org/officeDocument/2006/relationships/slide" Target="/ppt/slides/slide4.xml" Id="R44d2845e1c314672" /><Relationship Type="http://schemas.openxmlformats.org/officeDocument/2006/relationships/slide" Target="/ppt/slides/slide5.xml" Id="R8fb3887fc74f4e0e" /><Relationship Type="http://schemas.openxmlformats.org/officeDocument/2006/relationships/slide" Target="/ppt/slides/slide6.xml" Id="R1a67748cdaaf4a85" /><Relationship Type="http://schemas.openxmlformats.org/officeDocument/2006/relationships/slide" Target="/ppt/slides/slide7.xml" Id="R1b89572c87c2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9f52a751445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32b9828f4de5" /><Relationship Type="http://schemas.openxmlformats.org/officeDocument/2006/relationships/theme" Target="/ppt/slideMasters/theme/theme1.xml" Id="Rc17f4ffad39c49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032b9828f4d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f5fc1673d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4b3c36964f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642efbd17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45959e828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62717615844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6d04077d0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7bab107a842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PALS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PALS EIENDOM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34 780 194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15 085 503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182 519 476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206 617 513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883 778 782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PALS EIENDOM AS</a:t>
            </a:r>
          </a:p>
        </p:txBody>
      </p:sp>
    </p:spTree>
  </p:cSld>
  <p:clrMapOvr>
    <a:masterClrMapping xmlns:a="http://schemas.openxmlformats.org/drawingml/2006/main"/>
  </p:clrMapOvr>
</p:sld>
</file>