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282f2933b04b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b72eaaa7d34c93"/>
  </p:sldMasterIdLst>
  <p:sldIdLst>
    <p:sldId xmlns:r="http://schemas.openxmlformats.org/officeDocument/2006/relationships" id="256" r:id="Rfabd4b11cb6d442c"/>
    <p:sldId xmlns:r="http://schemas.openxmlformats.org/officeDocument/2006/relationships" id="257" r:id="R58c23c55b3354a92"/>
    <p:sldId xmlns:r="http://schemas.openxmlformats.org/officeDocument/2006/relationships" id="258" r:id="Rf1be6c629e464d47"/>
    <p:sldId xmlns:r="http://schemas.openxmlformats.org/officeDocument/2006/relationships" id="259" r:id="Rfde21c2c80d04a6c"/>
    <p:sldId xmlns:r="http://schemas.openxmlformats.org/officeDocument/2006/relationships" id="260" r:id="Rb47b7b0a5f8644f9"/>
    <p:sldId xmlns:r="http://schemas.openxmlformats.org/officeDocument/2006/relationships" id="261" r:id="R8085267f54754147"/>
    <p:sldId xmlns:r="http://schemas.openxmlformats.org/officeDocument/2006/relationships" id="262" r:id="R3cacb389273b42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b72eaaa7d34c93" /><Relationship Type="http://schemas.openxmlformats.org/officeDocument/2006/relationships/slide" Target="/ppt/slides/slide1.xml" Id="Rfabd4b11cb6d442c" /><Relationship Type="http://schemas.openxmlformats.org/officeDocument/2006/relationships/slide" Target="/ppt/slides/slide2.xml" Id="R58c23c55b3354a92" /><Relationship Type="http://schemas.openxmlformats.org/officeDocument/2006/relationships/slide" Target="/ppt/slides/slide3.xml" Id="Rf1be6c629e464d47" /><Relationship Type="http://schemas.openxmlformats.org/officeDocument/2006/relationships/slide" Target="/ppt/slides/slide4.xml" Id="Rfde21c2c80d04a6c" /><Relationship Type="http://schemas.openxmlformats.org/officeDocument/2006/relationships/slide" Target="/ppt/slides/slide5.xml" Id="Rb47b7b0a5f8644f9" /><Relationship Type="http://schemas.openxmlformats.org/officeDocument/2006/relationships/slide" Target="/ppt/slides/slide6.xml" Id="R8085267f54754147" /><Relationship Type="http://schemas.openxmlformats.org/officeDocument/2006/relationships/slide" Target="/ppt/slides/slide7.xml" Id="R3cacb389273b42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636c8efbd744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9a57565a4416f" /><Relationship Type="http://schemas.openxmlformats.org/officeDocument/2006/relationships/theme" Target="/ppt/slideMasters/theme/theme1.xml" Id="Rca6c147b7e194a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39a57565a441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0792ebf7b4f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0ab9d2eb94c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0bc3747524f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2f03e903b45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d2d1d568349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d3345f52241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636c626084d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NORGESGRUPPEN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REGNSKAP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134 878 818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3 991 886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4 336 092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31 972 091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59 053 958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NORGESGRUPPEN FELLESTJENESTER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Jemtlandsvegen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33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883 743 512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NORGESGRUPPEN REGNSKAP AS</a:t>
            </a:r>
          </a:p>
        </p:txBody>
      </p:sp>
    </p:spTree>
  </p:cSld>
  <p:clrMapOvr>
    <a:masterClrMapping xmlns:a="http://schemas.openxmlformats.org/drawingml/2006/main"/>
  </p:clrMapOvr>
</p:sld>
</file>