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330bdb19c43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4dc07c4ca94621"/>
  </p:sldMasterIdLst>
  <p:sldIdLst>
    <p:sldId xmlns:r="http://schemas.openxmlformats.org/officeDocument/2006/relationships" id="256" r:id="R8cea75860c8745a0"/>
    <p:sldId xmlns:r="http://schemas.openxmlformats.org/officeDocument/2006/relationships" id="257" r:id="R45cf5cf784fe4cb2"/>
    <p:sldId xmlns:r="http://schemas.openxmlformats.org/officeDocument/2006/relationships" id="258" r:id="R61d66bf5fbb74510"/>
    <p:sldId xmlns:r="http://schemas.openxmlformats.org/officeDocument/2006/relationships" id="259" r:id="R311d2031d12b4e51"/>
    <p:sldId xmlns:r="http://schemas.openxmlformats.org/officeDocument/2006/relationships" id="260" r:id="Rb24f314191c243bd"/>
    <p:sldId xmlns:r="http://schemas.openxmlformats.org/officeDocument/2006/relationships" id="261" r:id="Rd59db7142678445d"/>
    <p:sldId xmlns:r="http://schemas.openxmlformats.org/officeDocument/2006/relationships" id="262" r:id="R890e3da0c2ad4f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dc07c4ca94621" /><Relationship Type="http://schemas.openxmlformats.org/officeDocument/2006/relationships/slide" Target="/ppt/slides/slide1.xml" Id="R8cea75860c8745a0" /><Relationship Type="http://schemas.openxmlformats.org/officeDocument/2006/relationships/slide" Target="/ppt/slides/slide2.xml" Id="R45cf5cf784fe4cb2" /><Relationship Type="http://schemas.openxmlformats.org/officeDocument/2006/relationships/slide" Target="/ppt/slides/slide3.xml" Id="R61d66bf5fbb74510" /><Relationship Type="http://schemas.openxmlformats.org/officeDocument/2006/relationships/slide" Target="/ppt/slides/slide4.xml" Id="R311d2031d12b4e51" /><Relationship Type="http://schemas.openxmlformats.org/officeDocument/2006/relationships/slide" Target="/ppt/slides/slide5.xml" Id="Rb24f314191c243bd" /><Relationship Type="http://schemas.openxmlformats.org/officeDocument/2006/relationships/slide" Target="/ppt/slides/slide6.xml" Id="Rd59db7142678445d" /><Relationship Type="http://schemas.openxmlformats.org/officeDocument/2006/relationships/slide" Target="/ppt/slides/slide7.xml" Id="R890e3da0c2ad4f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b2ce598df44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5b311687e4718" /><Relationship Type="http://schemas.openxmlformats.org/officeDocument/2006/relationships/theme" Target="/ppt/slideMasters/theme/theme1.xml" Id="R5741405cdbf74f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5b311687e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171f5418c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852678095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c216bf40b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f354863c0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cf12e2d39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3944af46947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d770e98c6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BYGG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2 158 698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KVAME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Vormedalsvegen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21 49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883 692 012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