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24473467e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07d6ccf56452b"/>
  </p:sldMasterIdLst>
  <p:sldIdLst>
    <p:sldId xmlns:r="http://schemas.openxmlformats.org/officeDocument/2006/relationships" id="256" r:id="Rf3eafd87ac3a4f90"/>
    <p:sldId xmlns:r="http://schemas.openxmlformats.org/officeDocument/2006/relationships" id="257" r:id="R8844ebe42d624b71"/>
    <p:sldId xmlns:r="http://schemas.openxmlformats.org/officeDocument/2006/relationships" id="258" r:id="Rc8b6a2009c5c4d77"/>
    <p:sldId xmlns:r="http://schemas.openxmlformats.org/officeDocument/2006/relationships" id="259" r:id="R97a660c48b1143a8"/>
    <p:sldId xmlns:r="http://schemas.openxmlformats.org/officeDocument/2006/relationships" id="260" r:id="Raad560459c8f4c7f"/>
    <p:sldId xmlns:r="http://schemas.openxmlformats.org/officeDocument/2006/relationships" id="261" r:id="R041415608974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07d6ccf56452b" /><Relationship Type="http://schemas.openxmlformats.org/officeDocument/2006/relationships/slide" Target="/ppt/slides/slide1.xml" Id="Rf3eafd87ac3a4f90" /><Relationship Type="http://schemas.openxmlformats.org/officeDocument/2006/relationships/slide" Target="/ppt/slides/slide2.xml" Id="R8844ebe42d624b71" /><Relationship Type="http://schemas.openxmlformats.org/officeDocument/2006/relationships/slide" Target="/ppt/slides/slide3.xml" Id="Rc8b6a2009c5c4d77" /><Relationship Type="http://schemas.openxmlformats.org/officeDocument/2006/relationships/slide" Target="/ppt/slides/slide4.xml" Id="R97a660c48b1143a8" /><Relationship Type="http://schemas.openxmlformats.org/officeDocument/2006/relationships/slide" Target="/ppt/slides/slide5.xml" Id="Raad560459c8f4c7f" /><Relationship Type="http://schemas.openxmlformats.org/officeDocument/2006/relationships/slide" Target="/ppt/slides/slide6.xml" Id="R041415608974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d80f76a61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99e571934475" /><Relationship Type="http://schemas.openxmlformats.org/officeDocument/2006/relationships/theme" Target="/ppt/slideMasters/theme/theme1.xml" Id="Rdda9c0a64988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099e57193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ef05e229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0187aad7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922c2d9d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46136fa3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5fb8aed7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44db6eed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Vormedalsvegen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21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883 692 012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