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4bc1bb80dc49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ee607d6c4f4385"/>
  </p:sldMasterIdLst>
  <p:sldIdLst>
    <p:sldId xmlns:r="http://schemas.openxmlformats.org/officeDocument/2006/relationships" id="256" r:id="Ra03524fc35e249de"/>
    <p:sldId xmlns:r="http://schemas.openxmlformats.org/officeDocument/2006/relationships" id="257" r:id="R30140bf9ec4a47df"/>
    <p:sldId xmlns:r="http://schemas.openxmlformats.org/officeDocument/2006/relationships" id="258" r:id="Rc1df1e67a75b40f1"/>
    <p:sldId xmlns:r="http://schemas.openxmlformats.org/officeDocument/2006/relationships" id="259" r:id="Reb7ff610eb244100"/>
    <p:sldId xmlns:r="http://schemas.openxmlformats.org/officeDocument/2006/relationships" id="260" r:id="R74d76094435d4c07"/>
    <p:sldId xmlns:r="http://schemas.openxmlformats.org/officeDocument/2006/relationships" id="261" r:id="R610f85b4646943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ee607d6c4f4385" /><Relationship Type="http://schemas.openxmlformats.org/officeDocument/2006/relationships/slide" Target="/ppt/slides/slide1.xml" Id="Ra03524fc35e249de" /><Relationship Type="http://schemas.openxmlformats.org/officeDocument/2006/relationships/slide" Target="/ppt/slides/slide2.xml" Id="R30140bf9ec4a47df" /><Relationship Type="http://schemas.openxmlformats.org/officeDocument/2006/relationships/slide" Target="/ppt/slides/slide3.xml" Id="Rc1df1e67a75b40f1" /><Relationship Type="http://schemas.openxmlformats.org/officeDocument/2006/relationships/slide" Target="/ppt/slides/slide4.xml" Id="Reb7ff610eb244100" /><Relationship Type="http://schemas.openxmlformats.org/officeDocument/2006/relationships/slide" Target="/ppt/slides/slide5.xml" Id="R74d76094435d4c07" /><Relationship Type="http://schemas.openxmlformats.org/officeDocument/2006/relationships/slide" Target="/ppt/slides/slide6.xml" Id="R610f85b4646943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84b163aab040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7d8f86b19465a" /><Relationship Type="http://schemas.openxmlformats.org/officeDocument/2006/relationships/theme" Target="/ppt/slideMasters/theme/theme1.xml" Id="Rd160a63a55e842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77d8f86b1946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2313d156949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0ee4f665340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ee9e51ed34f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8a61bf27e4b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9e976a94945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d6d8590384e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AKSJE NORGE VERDIPAPIRFOND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AKSJE NORGE VERDIPAPIRFOND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5 069 086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−100 835 298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2 361 583 678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12 164 906 837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12 182 710 145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post@paretoam.com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www.paretoam.com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883 610 512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