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b70b4db6e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a01aa567a43c8"/>
  </p:sldMasterIdLst>
  <p:sldIdLst>
    <p:sldId xmlns:r="http://schemas.openxmlformats.org/officeDocument/2006/relationships" id="256" r:id="R42ca01f7dd524547"/>
    <p:sldId xmlns:r="http://schemas.openxmlformats.org/officeDocument/2006/relationships" id="257" r:id="R6c62c2f8d1884287"/>
    <p:sldId xmlns:r="http://schemas.openxmlformats.org/officeDocument/2006/relationships" id="258" r:id="R65c900aaaccd424f"/>
    <p:sldId xmlns:r="http://schemas.openxmlformats.org/officeDocument/2006/relationships" id="259" r:id="R34257d8440484805"/>
    <p:sldId xmlns:r="http://schemas.openxmlformats.org/officeDocument/2006/relationships" id="260" r:id="R8d06f7f6abc8417f"/>
    <p:sldId xmlns:r="http://schemas.openxmlformats.org/officeDocument/2006/relationships" id="261" r:id="R6e31e1f8788b4fe9"/>
    <p:sldId xmlns:r="http://schemas.openxmlformats.org/officeDocument/2006/relationships" id="262" r:id="R67f1bbb0bdbd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a01aa567a43c8" /><Relationship Type="http://schemas.openxmlformats.org/officeDocument/2006/relationships/slide" Target="/ppt/slides/slide1.xml" Id="R42ca01f7dd524547" /><Relationship Type="http://schemas.openxmlformats.org/officeDocument/2006/relationships/slide" Target="/ppt/slides/slide2.xml" Id="R6c62c2f8d1884287" /><Relationship Type="http://schemas.openxmlformats.org/officeDocument/2006/relationships/slide" Target="/ppt/slides/slide3.xml" Id="R65c900aaaccd424f" /><Relationship Type="http://schemas.openxmlformats.org/officeDocument/2006/relationships/slide" Target="/ppt/slides/slide4.xml" Id="R34257d8440484805" /><Relationship Type="http://schemas.openxmlformats.org/officeDocument/2006/relationships/slide" Target="/ppt/slides/slide5.xml" Id="R8d06f7f6abc8417f" /><Relationship Type="http://schemas.openxmlformats.org/officeDocument/2006/relationships/slide" Target="/ppt/slides/slide6.xml" Id="R6e31e1f8788b4fe9" /><Relationship Type="http://schemas.openxmlformats.org/officeDocument/2006/relationships/slide" Target="/ppt/slides/slide7.xml" Id="R67f1bbb0bdbd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3ac3a4524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ea04e9604d45" /><Relationship Type="http://schemas.openxmlformats.org/officeDocument/2006/relationships/theme" Target="/ppt/slideMasters/theme/theme1.xml" Id="R80aa2a3d3744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0ea04e960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d201f0d4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dcea7b11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c0112188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8e87472da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7b3e36a6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f52acb69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d6113aed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883 409 442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AS</a:t>
            </a:r>
          </a:p>
        </p:txBody>
      </p:sp>
    </p:spTree>
  </p:cSld>
  <p:clrMapOvr>
    <a:masterClrMapping xmlns:a="http://schemas.openxmlformats.org/drawingml/2006/main"/>
  </p:clrMapOvr>
</p:sld>
</file>