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095e773eec43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568e8ecedb45a1"/>
  </p:sldMasterIdLst>
  <p:sldIdLst>
    <p:sldId xmlns:r="http://schemas.openxmlformats.org/officeDocument/2006/relationships" id="256" r:id="R6945042fa79e4417"/>
    <p:sldId xmlns:r="http://schemas.openxmlformats.org/officeDocument/2006/relationships" id="257" r:id="R9858e650e0c34c04"/>
    <p:sldId xmlns:r="http://schemas.openxmlformats.org/officeDocument/2006/relationships" id="258" r:id="Rd65f4136406f42d1"/>
    <p:sldId xmlns:r="http://schemas.openxmlformats.org/officeDocument/2006/relationships" id="259" r:id="Rb7eae152bbcc4a24"/>
    <p:sldId xmlns:r="http://schemas.openxmlformats.org/officeDocument/2006/relationships" id="260" r:id="R6ba3b926151d47eb"/>
    <p:sldId xmlns:r="http://schemas.openxmlformats.org/officeDocument/2006/relationships" id="261" r:id="Refa8db34b5f14e5b"/>
    <p:sldId xmlns:r="http://schemas.openxmlformats.org/officeDocument/2006/relationships" id="262" r:id="R520b0022a73043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68e8ecedb45a1" /><Relationship Type="http://schemas.openxmlformats.org/officeDocument/2006/relationships/slide" Target="/ppt/slides/slide1.xml" Id="R6945042fa79e4417" /><Relationship Type="http://schemas.openxmlformats.org/officeDocument/2006/relationships/slide" Target="/ppt/slides/slide2.xml" Id="R9858e650e0c34c04" /><Relationship Type="http://schemas.openxmlformats.org/officeDocument/2006/relationships/slide" Target="/ppt/slides/slide3.xml" Id="Rd65f4136406f42d1" /><Relationship Type="http://schemas.openxmlformats.org/officeDocument/2006/relationships/slide" Target="/ppt/slides/slide4.xml" Id="Rb7eae152bbcc4a24" /><Relationship Type="http://schemas.openxmlformats.org/officeDocument/2006/relationships/slide" Target="/ppt/slides/slide5.xml" Id="R6ba3b926151d47eb" /><Relationship Type="http://schemas.openxmlformats.org/officeDocument/2006/relationships/slide" Target="/ppt/slides/slide6.xml" Id="Refa8db34b5f14e5b" /><Relationship Type="http://schemas.openxmlformats.org/officeDocument/2006/relationships/slide" Target="/ppt/slides/slide7.xml" Id="R520b0022a73043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0d9f4ef3e43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d7ab615da4b2e" /><Relationship Type="http://schemas.openxmlformats.org/officeDocument/2006/relationships/theme" Target="/ppt/slideMasters/theme/theme1.xml" Id="R09189dcb7ea44f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8d7ab615da4b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1ef1f63d746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462bca7b246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00555feb94a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db6c256c348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a81c5cda14a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3f8b168e645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023792fee48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VATMED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VATLE STEIN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Haugeråsen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883 173 732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