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fae69398a0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0bce60af8b4f60"/>
  </p:sldMasterIdLst>
  <p:sldIdLst>
    <p:sldId xmlns:r="http://schemas.openxmlformats.org/officeDocument/2006/relationships" id="256" r:id="R573fc5a699e0431a"/>
    <p:sldId xmlns:r="http://schemas.openxmlformats.org/officeDocument/2006/relationships" id="257" r:id="R4aa8f784f63d444d"/>
    <p:sldId xmlns:r="http://schemas.openxmlformats.org/officeDocument/2006/relationships" id="258" r:id="R40a01d1d0c704227"/>
    <p:sldId xmlns:r="http://schemas.openxmlformats.org/officeDocument/2006/relationships" id="259" r:id="R91091310ad60460a"/>
    <p:sldId xmlns:r="http://schemas.openxmlformats.org/officeDocument/2006/relationships" id="260" r:id="Ra8622d517b654e93"/>
    <p:sldId xmlns:r="http://schemas.openxmlformats.org/officeDocument/2006/relationships" id="261" r:id="Rd72eeff791174bfd"/>
    <p:sldId xmlns:r="http://schemas.openxmlformats.org/officeDocument/2006/relationships" id="262" r:id="R4e9290f34da244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bce60af8b4f60" /><Relationship Type="http://schemas.openxmlformats.org/officeDocument/2006/relationships/slide" Target="/ppt/slides/slide1.xml" Id="R573fc5a699e0431a" /><Relationship Type="http://schemas.openxmlformats.org/officeDocument/2006/relationships/slide" Target="/ppt/slides/slide2.xml" Id="R4aa8f784f63d444d" /><Relationship Type="http://schemas.openxmlformats.org/officeDocument/2006/relationships/slide" Target="/ppt/slides/slide3.xml" Id="R40a01d1d0c704227" /><Relationship Type="http://schemas.openxmlformats.org/officeDocument/2006/relationships/slide" Target="/ppt/slides/slide4.xml" Id="R91091310ad60460a" /><Relationship Type="http://schemas.openxmlformats.org/officeDocument/2006/relationships/slide" Target="/ppt/slides/slide5.xml" Id="Ra8622d517b654e93" /><Relationship Type="http://schemas.openxmlformats.org/officeDocument/2006/relationships/slide" Target="/ppt/slides/slide6.xml" Id="Rd72eeff791174bfd" /><Relationship Type="http://schemas.openxmlformats.org/officeDocument/2006/relationships/slide" Target="/ppt/slides/slide7.xml" Id="R4e9290f34da244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42697f30a44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b60a34a4f452d" /><Relationship Type="http://schemas.openxmlformats.org/officeDocument/2006/relationships/theme" Target="/ppt/slideMasters/theme/theme1.xml" Id="R4e33c819c27f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9b60a34a4f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7d9e00f30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f9e087894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6aba7383f48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f98c657c24b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a7a16d56f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ed787e608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c4f7e77bb4e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OLEIMSET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101 949 977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102 652 903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SØNDRÅL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35B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66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adne@sondral.com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882 930 912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