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cc912989a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fff9667134fe5"/>
  </p:sldMasterIdLst>
  <p:sldIdLst>
    <p:sldId xmlns:r="http://schemas.openxmlformats.org/officeDocument/2006/relationships" id="256" r:id="R92d8f8c490064de3"/>
    <p:sldId xmlns:r="http://schemas.openxmlformats.org/officeDocument/2006/relationships" id="257" r:id="Rf191b710ced34728"/>
    <p:sldId xmlns:r="http://schemas.openxmlformats.org/officeDocument/2006/relationships" id="258" r:id="R4bc96544cde9493d"/>
    <p:sldId xmlns:r="http://schemas.openxmlformats.org/officeDocument/2006/relationships" id="259" r:id="R85326630896b4124"/>
    <p:sldId xmlns:r="http://schemas.openxmlformats.org/officeDocument/2006/relationships" id="260" r:id="Ra59de6d46462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fff9667134fe5" /><Relationship Type="http://schemas.openxmlformats.org/officeDocument/2006/relationships/slide" Target="/ppt/slides/slide1.xml" Id="R92d8f8c490064de3" /><Relationship Type="http://schemas.openxmlformats.org/officeDocument/2006/relationships/slide" Target="/ppt/slides/slide2.xml" Id="Rf191b710ced34728" /><Relationship Type="http://schemas.openxmlformats.org/officeDocument/2006/relationships/slide" Target="/ppt/slides/slide3.xml" Id="R4bc96544cde9493d" /><Relationship Type="http://schemas.openxmlformats.org/officeDocument/2006/relationships/slide" Target="/ppt/slides/slide4.xml" Id="R85326630896b4124" /><Relationship Type="http://schemas.openxmlformats.org/officeDocument/2006/relationships/slide" Target="/ppt/slides/slide5.xml" Id="Ra59de6d46462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65e066d61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3ed828b44958" /><Relationship Type="http://schemas.openxmlformats.org/officeDocument/2006/relationships/theme" Target="/ppt/slideMasters/theme/theme1.xml" Id="R11a50c031eda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23ed828b4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650179e07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7fd12973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859c89bb7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6d601547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f0f0ecbe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