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b8fb01feb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381866fa6465a"/>
  </p:sldMasterIdLst>
  <p:sldIdLst>
    <p:sldId xmlns:r="http://schemas.openxmlformats.org/officeDocument/2006/relationships" id="256" r:id="Ra98bd770f90542fd"/>
    <p:sldId xmlns:r="http://schemas.openxmlformats.org/officeDocument/2006/relationships" id="257" r:id="Ra2bad7d513ed420f"/>
    <p:sldId xmlns:r="http://schemas.openxmlformats.org/officeDocument/2006/relationships" id="258" r:id="R1c01470f0f684c5d"/>
    <p:sldId xmlns:r="http://schemas.openxmlformats.org/officeDocument/2006/relationships" id="259" r:id="R9bba356fb91a4075"/>
    <p:sldId xmlns:r="http://schemas.openxmlformats.org/officeDocument/2006/relationships" id="260" r:id="Rcaeb1be7f0c34216"/>
    <p:sldId xmlns:r="http://schemas.openxmlformats.org/officeDocument/2006/relationships" id="261" r:id="R36e571c120cf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381866fa6465a" /><Relationship Type="http://schemas.openxmlformats.org/officeDocument/2006/relationships/slide" Target="/ppt/slides/slide1.xml" Id="Ra98bd770f90542fd" /><Relationship Type="http://schemas.openxmlformats.org/officeDocument/2006/relationships/slide" Target="/ppt/slides/slide2.xml" Id="Ra2bad7d513ed420f" /><Relationship Type="http://schemas.openxmlformats.org/officeDocument/2006/relationships/slide" Target="/ppt/slides/slide3.xml" Id="R1c01470f0f684c5d" /><Relationship Type="http://schemas.openxmlformats.org/officeDocument/2006/relationships/slide" Target="/ppt/slides/slide4.xml" Id="R9bba356fb91a4075" /><Relationship Type="http://schemas.openxmlformats.org/officeDocument/2006/relationships/slide" Target="/ppt/slides/slide5.xml" Id="Rcaeb1be7f0c34216" /><Relationship Type="http://schemas.openxmlformats.org/officeDocument/2006/relationships/slide" Target="/ppt/slides/slide6.xml" Id="R36e571c120cf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57757d70a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b87d97bc4265" /><Relationship Type="http://schemas.openxmlformats.org/officeDocument/2006/relationships/theme" Target="/ppt/slideMasters/theme/theme1.xml" Id="R1ca80b63e8b8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5b87d97bc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2086f5ee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cb594d790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cf81a359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aa71a7c7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2a796e002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9a3445e7c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