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4e848cfc5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ca7023f69456f"/>
  </p:sldMasterIdLst>
  <p:sldIdLst>
    <p:sldId xmlns:r="http://schemas.openxmlformats.org/officeDocument/2006/relationships" id="256" r:id="R0f26168029c24980"/>
    <p:sldId xmlns:r="http://schemas.openxmlformats.org/officeDocument/2006/relationships" id="257" r:id="R3284e978e6ed4b51"/>
    <p:sldId xmlns:r="http://schemas.openxmlformats.org/officeDocument/2006/relationships" id="258" r:id="Rc8cd84f9bc7e485a"/>
    <p:sldId xmlns:r="http://schemas.openxmlformats.org/officeDocument/2006/relationships" id="259" r:id="Rbe0b27ccda1d42bd"/>
    <p:sldId xmlns:r="http://schemas.openxmlformats.org/officeDocument/2006/relationships" id="260" r:id="Rbf0c4f96598a4e6b"/>
    <p:sldId xmlns:r="http://schemas.openxmlformats.org/officeDocument/2006/relationships" id="261" r:id="R1bd2964907d74b7b"/>
    <p:sldId xmlns:r="http://schemas.openxmlformats.org/officeDocument/2006/relationships" id="262" r:id="R40fa467686f7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ca7023f69456f" /><Relationship Type="http://schemas.openxmlformats.org/officeDocument/2006/relationships/slide" Target="/ppt/slides/slide1.xml" Id="R0f26168029c24980" /><Relationship Type="http://schemas.openxmlformats.org/officeDocument/2006/relationships/slide" Target="/ppt/slides/slide2.xml" Id="R3284e978e6ed4b51" /><Relationship Type="http://schemas.openxmlformats.org/officeDocument/2006/relationships/slide" Target="/ppt/slides/slide3.xml" Id="Rc8cd84f9bc7e485a" /><Relationship Type="http://schemas.openxmlformats.org/officeDocument/2006/relationships/slide" Target="/ppt/slides/slide4.xml" Id="Rbe0b27ccda1d42bd" /><Relationship Type="http://schemas.openxmlformats.org/officeDocument/2006/relationships/slide" Target="/ppt/slides/slide5.xml" Id="Rbf0c4f96598a4e6b" /><Relationship Type="http://schemas.openxmlformats.org/officeDocument/2006/relationships/slide" Target="/ppt/slides/slide6.xml" Id="R1bd2964907d74b7b" /><Relationship Type="http://schemas.openxmlformats.org/officeDocument/2006/relationships/slide" Target="/ppt/slides/slide7.xml" Id="R40fa467686f7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919479561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befb70fd49a1" /><Relationship Type="http://schemas.openxmlformats.org/officeDocument/2006/relationships/theme" Target="/ppt/slideMasters/theme/theme1.xml" Id="R29ae2fccfffb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4befb70fd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0a61b172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27ce8b25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7a3c83d4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1b7f6078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d32fdd5fa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e0c81588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0168ba85e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VESTFOLD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VESTFOLD TELEMARK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289 721 052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8 535 002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8 805 575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57 286 929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881 642 212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