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b7cf0cdf8340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37869728e64686"/>
  </p:sldMasterIdLst>
  <p:sldIdLst>
    <p:sldId xmlns:r="http://schemas.openxmlformats.org/officeDocument/2006/relationships" id="256" r:id="R817a1e2601b44c12"/>
    <p:sldId xmlns:r="http://schemas.openxmlformats.org/officeDocument/2006/relationships" id="257" r:id="R878b5e044846455b"/>
    <p:sldId xmlns:r="http://schemas.openxmlformats.org/officeDocument/2006/relationships" id="258" r:id="Rda6b2ab4a8394ad2"/>
    <p:sldId xmlns:r="http://schemas.openxmlformats.org/officeDocument/2006/relationships" id="259" r:id="Rd26ee433310748d0"/>
    <p:sldId xmlns:r="http://schemas.openxmlformats.org/officeDocument/2006/relationships" id="260" r:id="R1da65aa47c0e4252"/>
    <p:sldId xmlns:r="http://schemas.openxmlformats.org/officeDocument/2006/relationships" id="261" r:id="R6fc90f9fc444462a"/>
    <p:sldId xmlns:r="http://schemas.openxmlformats.org/officeDocument/2006/relationships" id="262" r:id="R1e446eef01a84d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37869728e64686" /><Relationship Type="http://schemas.openxmlformats.org/officeDocument/2006/relationships/slide" Target="/ppt/slides/slide1.xml" Id="R817a1e2601b44c12" /><Relationship Type="http://schemas.openxmlformats.org/officeDocument/2006/relationships/slide" Target="/ppt/slides/slide2.xml" Id="R878b5e044846455b" /><Relationship Type="http://schemas.openxmlformats.org/officeDocument/2006/relationships/slide" Target="/ppt/slides/slide3.xml" Id="Rda6b2ab4a8394ad2" /><Relationship Type="http://schemas.openxmlformats.org/officeDocument/2006/relationships/slide" Target="/ppt/slides/slide4.xml" Id="Rd26ee433310748d0" /><Relationship Type="http://schemas.openxmlformats.org/officeDocument/2006/relationships/slide" Target="/ppt/slides/slide5.xml" Id="R1da65aa47c0e4252" /><Relationship Type="http://schemas.openxmlformats.org/officeDocument/2006/relationships/slide" Target="/ppt/slides/slide6.xml" Id="R6fc90f9fc444462a" /><Relationship Type="http://schemas.openxmlformats.org/officeDocument/2006/relationships/slide" Target="/ppt/slides/slide7.xml" Id="R1e446eef01a84d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e21c4ef9d04f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775b18cb14978" /><Relationship Type="http://schemas.openxmlformats.org/officeDocument/2006/relationships/theme" Target="/ppt/slideMasters/theme/theme1.xml" Id="Ra7da9bd14b334c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4775b18cb149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d87ab86584f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54e7077cc48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3ea4d255f40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da5eddca545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0273641f04d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1a011e9504e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bd6fdb00d46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HALVORSEN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HALVORSEN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−57 355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898 829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998 829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TORHILD JOHNSEN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MARIE KARLSEN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881 331 012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HALVORSEN AS</a:t>
            </a:r>
          </a:p>
        </p:txBody>
      </p:sp>
    </p:spTree>
  </p:cSld>
  <p:clrMapOvr>
    <a:masterClrMapping xmlns:a="http://schemas.openxmlformats.org/drawingml/2006/main"/>
  </p:clrMapOvr>
</p:sld>
</file>