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f195319df46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6f608a7af44c66"/>
  </p:sldMasterIdLst>
  <p:sldIdLst>
    <p:sldId xmlns:r="http://schemas.openxmlformats.org/officeDocument/2006/relationships" id="256" r:id="Re6b1086cf3484673"/>
    <p:sldId xmlns:r="http://schemas.openxmlformats.org/officeDocument/2006/relationships" id="257" r:id="R65929812d24b4ca4"/>
    <p:sldId xmlns:r="http://schemas.openxmlformats.org/officeDocument/2006/relationships" id="258" r:id="Rcbb224e15d41410f"/>
    <p:sldId xmlns:r="http://schemas.openxmlformats.org/officeDocument/2006/relationships" id="259" r:id="Rb4168999c59c405a"/>
    <p:sldId xmlns:r="http://schemas.openxmlformats.org/officeDocument/2006/relationships" id="260" r:id="R44ca0a42d433433f"/>
    <p:sldId xmlns:r="http://schemas.openxmlformats.org/officeDocument/2006/relationships" id="261" r:id="R1f95d8a33e6f4e7a"/>
    <p:sldId xmlns:r="http://schemas.openxmlformats.org/officeDocument/2006/relationships" id="262" r:id="R137946463b2443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f608a7af44c66" /><Relationship Type="http://schemas.openxmlformats.org/officeDocument/2006/relationships/slide" Target="/ppt/slides/slide1.xml" Id="Re6b1086cf3484673" /><Relationship Type="http://schemas.openxmlformats.org/officeDocument/2006/relationships/slide" Target="/ppt/slides/slide2.xml" Id="R65929812d24b4ca4" /><Relationship Type="http://schemas.openxmlformats.org/officeDocument/2006/relationships/slide" Target="/ppt/slides/slide3.xml" Id="Rcbb224e15d41410f" /><Relationship Type="http://schemas.openxmlformats.org/officeDocument/2006/relationships/slide" Target="/ppt/slides/slide4.xml" Id="Rb4168999c59c405a" /><Relationship Type="http://schemas.openxmlformats.org/officeDocument/2006/relationships/slide" Target="/ppt/slides/slide5.xml" Id="R44ca0a42d433433f" /><Relationship Type="http://schemas.openxmlformats.org/officeDocument/2006/relationships/slide" Target="/ppt/slides/slide6.xml" Id="R1f95d8a33e6f4e7a" /><Relationship Type="http://schemas.openxmlformats.org/officeDocument/2006/relationships/slide" Target="/ppt/slides/slide7.xml" Id="R137946463b2443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97d61aa084a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11be14f754be0" /><Relationship Type="http://schemas.openxmlformats.org/officeDocument/2006/relationships/theme" Target="/ppt/slideMasters/theme/theme1.xml" Id="R94f1df4cb49846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d11be14f754b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74a04b21640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6a11e947c44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420d07a764d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7dcd2ab2c4e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b4e73ab6447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cb91cff0841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e93eab9b047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HAVNEHUSET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HAVNEHUSET AS ble etablert [år] og holder til i Dverberg.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2 284 339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352 322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4 329 033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5 134 700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AKSEL RIBER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8485 Dverberg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14 63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havnehu@online.no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881 160 862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HAVNEHUSET AS</a:t>
            </a:r>
          </a:p>
        </p:txBody>
      </p:sp>
    </p:spTree>
  </p:cSld>
  <p:clrMapOvr>
    <a:masterClrMapping xmlns:a="http://schemas.openxmlformats.org/drawingml/2006/main"/>
  </p:clrMapOvr>
</p:sld>
</file>