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a3abb80c9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aa734681f448f"/>
  </p:sldMasterIdLst>
  <p:sldIdLst>
    <p:sldId xmlns:r="http://schemas.openxmlformats.org/officeDocument/2006/relationships" id="256" r:id="R82c4eb9ab8af4fe6"/>
    <p:sldId xmlns:r="http://schemas.openxmlformats.org/officeDocument/2006/relationships" id="257" r:id="R298d5bcfe3cb4b53"/>
    <p:sldId xmlns:r="http://schemas.openxmlformats.org/officeDocument/2006/relationships" id="258" r:id="Rad936ed76d61414e"/>
    <p:sldId xmlns:r="http://schemas.openxmlformats.org/officeDocument/2006/relationships" id="259" r:id="R0808f301cc8b4338"/>
    <p:sldId xmlns:r="http://schemas.openxmlformats.org/officeDocument/2006/relationships" id="260" r:id="R7f5543d6578846c4"/>
    <p:sldId xmlns:r="http://schemas.openxmlformats.org/officeDocument/2006/relationships" id="261" r:id="R98d45e3564df4b26"/>
    <p:sldId xmlns:r="http://schemas.openxmlformats.org/officeDocument/2006/relationships" id="262" r:id="R7bad4ffe7fdf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aa734681f448f" /><Relationship Type="http://schemas.openxmlformats.org/officeDocument/2006/relationships/slide" Target="/ppt/slides/slide1.xml" Id="R82c4eb9ab8af4fe6" /><Relationship Type="http://schemas.openxmlformats.org/officeDocument/2006/relationships/slide" Target="/ppt/slides/slide2.xml" Id="R298d5bcfe3cb4b53" /><Relationship Type="http://schemas.openxmlformats.org/officeDocument/2006/relationships/slide" Target="/ppt/slides/slide3.xml" Id="Rad936ed76d61414e" /><Relationship Type="http://schemas.openxmlformats.org/officeDocument/2006/relationships/slide" Target="/ppt/slides/slide4.xml" Id="R0808f301cc8b4338" /><Relationship Type="http://schemas.openxmlformats.org/officeDocument/2006/relationships/slide" Target="/ppt/slides/slide5.xml" Id="R7f5543d6578846c4" /><Relationship Type="http://schemas.openxmlformats.org/officeDocument/2006/relationships/slide" Target="/ppt/slides/slide6.xml" Id="R98d45e3564df4b26" /><Relationship Type="http://schemas.openxmlformats.org/officeDocument/2006/relationships/slide" Target="/ppt/slides/slide7.xml" Id="R7bad4ffe7fdf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fea6267cc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dfc23ff024e45" /><Relationship Type="http://schemas.openxmlformats.org/officeDocument/2006/relationships/theme" Target="/ppt/slideMasters/theme/theme1.xml" Id="R025e054088a2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dfc23ff02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6f5febcbd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6bd0edeaa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6b0df175c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6d0f195984f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30e3a3b23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03ff6ddce49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5af66681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−6 625 243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−80 260 071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220 649 574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