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0a6d3db81d1463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4d6122716e34b46"/>
  </p:sldMasterIdLst>
  <p:sldIdLst>
    <p:sldId xmlns:r="http://schemas.openxmlformats.org/officeDocument/2006/relationships" id="256" r:id="R98b40e77922d4bdb"/>
    <p:sldId xmlns:r="http://schemas.openxmlformats.org/officeDocument/2006/relationships" id="257" r:id="R64f1901024674ee8"/>
    <p:sldId xmlns:r="http://schemas.openxmlformats.org/officeDocument/2006/relationships" id="258" r:id="R67b4754f47654c4a"/>
    <p:sldId xmlns:r="http://schemas.openxmlformats.org/officeDocument/2006/relationships" id="259" r:id="R8337b3438b944a25"/>
    <p:sldId xmlns:r="http://schemas.openxmlformats.org/officeDocument/2006/relationships" id="260" r:id="R594aaee102a24349"/>
    <p:sldId xmlns:r="http://schemas.openxmlformats.org/officeDocument/2006/relationships" id="261" r:id="R0edb7d5c62bd482e"/>
    <p:sldId xmlns:r="http://schemas.openxmlformats.org/officeDocument/2006/relationships" id="262" r:id="R653e920fd120440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4d6122716e34b46" /><Relationship Type="http://schemas.openxmlformats.org/officeDocument/2006/relationships/slide" Target="/ppt/slides/slide1.xml" Id="R98b40e77922d4bdb" /><Relationship Type="http://schemas.openxmlformats.org/officeDocument/2006/relationships/slide" Target="/ppt/slides/slide2.xml" Id="R64f1901024674ee8" /><Relationship Type="http://schemas.openxmlformats.org/officeDocument/2006/relationships/slide" Target="/ppt/slides/slide3.xml" Id="R67b4754f47654c4a" /><Relationship Type="http://schemas.openxmlformats.org/officeDocument/2006/relationships/slide" Target="/ppt/slides/slide4.xml" Id="R8337b3438b944a25" /><Relationship Type="http://schemas.openxmlformats.org/officeDocument/2006/relationships/slide" Target="/ppt/slides/slide5.xml" Id="R594aaee102a24349" /><Relationship Type="http://schemas.openxmlformats.org/officeDocument/2006/relationships/slide" Target="/ppt/slides/slide6.xml" Id="R0edb7d5c62bd482e" /><Relationship Type="http://schemas.openxmlformats.org/officeDocument/2006/relationships/slide" Target="/ppt/slides/slide7.xml" Id="R653e920fd120440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10b0cf889d6440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24cc0914e943c8" /><Relationship Type="http://schemas.openxmlformats.org/officeDocument/2006/relationships/theme" Target="/ppt/slideMasters/theme/theme1.xml" Id="R79ed193c21c441d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c24cc0914e943c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67320e886a48a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8bcd3550d3445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6025c23630460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9d992a9d754e5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cfe2e2a15c4bf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62a076ecee498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ee03a7e37f415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STORØ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STORØ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STORØ EIENDOM AS ble etablert [år] og holder til i Bjerkvik.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STORØ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STORØ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STORØ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595 300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−46 878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247 396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2 289 806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3 100 844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STORØ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 ERIK STORØ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STORØ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Bertheus Normanns vei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8530 Bjerkvik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hestoro@online.no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880 856 472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STORØ EIENDOM AS</a:t>
            </a:r>
          </a:p>
        </p:txBody>
      </p:sp>
    </p:spTree>
  </p:cSld>
  <p:clrMapOvr>
    <a:masterClrMapping xmlns:a="http://schemas.openxmlformats.org/drawingml/2006/main"/>
  </p:clrMapOvr>
</p:sld>
</file>