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ed0981073148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588539cbb54f40"/>
  </p:sldMasterIdLst>
  <p:sldIdLst>
    <p:sldId xmlns:r="http://schemas.openxmlformats.org/officeDocument/2006/relationships" id="256" r:id="R60ac0f46d4b54599"/>
    <p:sldId xmlns:r="http://schemas.openxmlformats.org/officeDocument/2006/relationships" id="257" r:id="Rdf554b4cdce94f0d"/>
    <p:sldId xmlns:r="http://schemas.openxmlformats.org/officeDocument/2006/relationships" id="258" r:id="Rbe9da85d55c642d1"/>
    <p:sldId xmlns:r="http://schemas.openxmlformats.org/officeDocument/2006/relationships" id="259" r:id="Rf5aa64eb33564a21"/>
    <p:sldId xmlns:r="http://schemas.openxmlformats.org/officeDocument/2006/relationships" id="260" r:id="R2201eb3bd85d42f4"/>
    <p:sldId xmlns:r="http://schemas.openxmlformats.org/officeDocument/2006/relationships" id="261" r:id="R417c238038ff45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588539cbb54f40" /><Relationship Type="http://schemas.openxmlformats.org/officeDocument/2006/relationships/slide" Target="/ppt/slides/slide1.xml" Id="R60ac0f46d4b54599" /><Relationship Type="http://schemas.openxmlformats.org/officeDocument/2006/relationships/slide" Target="/ppt/slides/slide2.xml" Id="Rdf554b4cdce94f0d" /><Relationship Type="http://schemas.openxmlformats.org/officeDocument/2006/relationships/slide" Target="/ppt/slides/slide3.xml" Id="Rbe9da85d55c642d1" /><Relationship Type="http://schemas.openxmlformats.org/officeDocument/2006/relationships/slide" Target="/ppt/slides/slide4.xml" Id="Rf5aa64eb33564a21" /><Relationship Type="http://schemas.openxmlformats.org/officeDocument/2006/relationships/slide" Target="/ppt/slides/slide5.xml" Id="R2201eb3bd85d42f4" /><Relationship Type="http://schemas.openxmlformats.org/officeDocument/2006/relationships/slide" Target="/ppt/slides/slide6.xml" Id="R417c238038ff45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aff989f3ed49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98b828272b4281" /><Relationship Type="http://schemas.openxmlformats.org/officeDocument/2006/relationships/theme" Target="/ppt/slideMasters/theme/theme1.xml" Id="R07a4debd2b8d4e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98b828272b42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1322540c0741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626c581e9a4f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b7354e9c9645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0a79b930b41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07196f8b243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799cee05fe44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STORØ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Bertheus Normanns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8530 Bjerkvik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hestoro@online.no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880 856 472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