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014858248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5045ef9b14475"/>
  </p:sldMasterIdLst>
  <p:sldIdLst>
    <p:sldId xmlns:r="http://schemas.openxmlformats.org/officeDocument/2006/relationships" id="256" r:id="R46e178988f234d1c"/>
    <p:sldId xmlns:r="http://schemas.openxmlformats.org/officeDocument/2006/relationships" id="257" r:id="R63362f775f174619"/>
    <p:sldId xmlns:r="http://schemas.openxmlformats.org/officeDocument/2006/relationships" id="258" r:id="R76b637740fcb4e79"/>
    <p:sldId xmlns:r="http://schemas.openxmlformats.org/officeDocument/2006/relationships" id="259" r:id="R1d446cbe77a040d1"/>
    <p:sldId xmlns:r="http://schemas.openxmlformats.org/officeDocument/2006/relationships" id="260" r:id="R5918888b9f7a418d"/>
    <p:sldId xmlns:r="http://schemas.openxmlformats.org/officeDocument/2006/relationships" id="261" r:id="R4734298cad4d41bd"/>
    <p:sldId xmlns:r="http://schemas.openxmlformats.org/officeDocument/2006/relationships" id="262" r:id="R18da919788ef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5045ef9b14475" /><Relationship Type="http://schemas.openxmlformats.org/officeDocument/2006/relationships/slide" Target="/ppt/slides/slide1.xml" Id="R46e178988f234d1c" /><Relationship Type="http://schemas.openxmlformats.org/officeDocument/2006/relationships/slide" Target="/ppt/slides/slide2.xml" Id="R63362f775f174619" /><Relationship Type="http://schemas.openxmlformats.org/officeDocument/2006/relationships/slide" Target="/ppt/slides/slide3.xml" Id="R76b637740fcb4e79" /><Relationship Type="http://schemas.openxmlformats.org/officeDocument/2006/relationships/slide" Target="/ppt/slides/slide4.xml" Id="R1d446cbe77a040d1" /><Relationship Type="http://schemas.openxmlformats.org/officeDocument/2006/relationships/slide" Target="/ppt/slides/slide5.xml" Id="R5918888b9f7a418d" /><Relationship Type="http://schemas.openxmlformats.org/officeDocument/2006/relationships/slide" Target="/ppt/slides/slide6.xml" Id="R4734298cad4d41bd" /><Relationship Type="http://schemas.openxmlformats.org/officeDocument/2006/relationships/slide" Target="/ppt/slides/slide7.xml" Id="R18da919788ef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65cce46a6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fbfe809a422a" /><Relationship Type="http://schemas.openxmlformats.org/officeDocument/2006/relationships/theme" Target="/ppt/slideMasters/theme/theme1.xml" Id="Rb3da8d419fd6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9fbfe809a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beff5b3d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670d6479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f532d84b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63021f59c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20539932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46489398d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a4f5d0a7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ODDVEI WICKSTRØM SJØLI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SJØLI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