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cae02869b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bb042e35446ae"/>
  </p:sldMasterIdLst>
  <p:sldIdLst>
    <p:sldId xmlns:r="http://schemas.openxmlformats.org/officeDocument/2006/relationships" id="256" r:id="R72913e0fbee54ac4"/>
    <p:sldId xmlns:r="http://schemas.openxmlformats.org/officeDocument/2006/relationships" id="257" r:id="Rad8f50190fb6410b"/>
    <p:sldId xmlns:r="http://schemas.openxmlformats.org/officeDocument/2006/relationships" id="258" r:id="R1e0af3ed4b0f4792"/>
    <p:sldId xmlns:r="http://schemas.openxmlformats.org/officeDocument/2006/relationships" id="259" r:id="Rfc9ca1f32c25446a"/>
    <p:sldId xmlns:r="http://schemas.openxmlformats.org/officeDocument/2006/relationships" id="260" r:id="R3b969f7e4b814381"/>
    <p:sldId xmlns:r="http://schemas.openxmlformats.org/officeDocument/2006/relationships" id="261" r:id="Rec7020801ea94c49"/>
    <p:sldId xmlns:r="http://schemas.openxmlformats.org/officeDocument/2006/relationships" id="262" r:id="Rd6a5b23be0cb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bb042e35446ae" /><Relationship Type="http://schemas.openxmlformats.org/officeDocument/2006/relationships/slide" Target="/ppt/slides/slide1.xml" Id="R72913e0fbee54ac4" /><Relationship Type="http://schemas.openxmlformats.org/officeDocument/2006/relationships/slide" Target="/ppt/slides/slide2.xml" Id="Rad8f50190fb6410b" /><Relationship Type="http://schemas.openxmlformats.org/officeDocument/2006/relationships/slide" Target="/ppt/slides/slide3.xml" Id="R1e0af3ed4b0f4792" /><Relationship Type="http://schemas.openxmlformats.org/officeDocument/2006/relationships/slide" Target="/ppt/slides/slide4.xml" Id="Rfc9ca1f32c25446a" /><Relationship Type="http://schemas.openxmlformats.org/officeDocument/2006/relationships/slide" Target="/ppt/slides/slide5.xml" Id="R3b969f7e4b814381" /><Relationship Type="http://schemas.openxmlformats.org/officeDocument/2006/relationships/slide" Target="/ppt/slides/slide6.xml" Id="Rec7020801ea94c49" /><Relationship Type="http://schemas.openxmlformats.org/officeDocument/2006/relationships/slide" Target="/ppt/slides/slide7.xml" Id="Rd6a5b23be0cb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23b704dce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8f3e820234f07" /><Relationship Type="http://schemas.openxmlformats.org/officeDocument/2006/relationships/theme" Target="/ppt/slideMasters/theme/theme1.xml" Id="R246223a1b9c6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8f3e82023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3a1c82cdf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f8c5bd29f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02ba8336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b9324525a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ee937fa16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ec29a967b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56fc036a1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EIENDOM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24 094 104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Rælingsveg 261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880 363 492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