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b5ad163cb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bd54935784672"/>
  </p:sldMasterIdLst>
  <p:sldIdLst>
    <p:sldId xmlns:r="http://schemas.openxmlformats.org/officeDocument/2006/relationships" id="256" r:id="R6ccd4e5085aa4d98"/>
    <p:sldId xmlns:r="http://schemas.openxmlformats.org/officeDocument/2006/relationships" id="257" r:id="R55dc96a5d18e4011"/>
    <p:sldId xmlns:r="http://schemas.openxmlformats.org/officeDocument/2006/relationships" id="258" r:id="R004cef90f46e4171"/>
    <p:sldId xmlns:r="http://schemas.openxmlformats.org/officeDocument/2006/relationships" id="259" r:id="R849c0a4dc5f54f80"/>
    <p:sldId xmlns:r="http://schemas.openxmlformats.org/officeDocument/2006/relationships" id="260" r:id="R678c67c651454e6c"/>
    <p:sldId xmlns:r="http://schemas.openxmlformats.org/officeDocument/2006/relationships" id="261" r:id="Re4b1d30991884ab4"/>
    <p:sldId xmlns:r="http://schemas.openxmlformats.org/officeDocument/2006/relationships" id="262" r:id="R195e361df9f5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bd54935784672" /><Relationship Type="http://schemas.openxmlformats.org/officeDocument/2006/relationships/slide" Target="/ppt/slides/slide1.xml" Id="R6ccd4e5085aa4d98" /><Relationship Type="http://schemas.openxmlformats.org/officeDocument/2006/relationships/slide" Target="/ppt/slides/slide2.xml" Id="R55dc96a5d18e4011" /><Relationship Type="http://schemas.openxmlformats.org/officeDocument/2006/relationships/slide" Target="/ppt/slides/slide3.xml" Id="R004cef90f46e4171" /><Relationship Type="http://schemas.openxmlformats.org/officeDocument/2006/relationships/slide" Target="/ppt/slides/slide4.xml" Id="R849c0a4dc5f54f80" /><Relationship Type="http://schemas.openxmlformats.org/officeDocument/2006/relationships/slide" Target="/ppt/slides/slide5.xml" Id="R678c67c651454e6c" /><Relationship Type="http://schemas.openxmlformats.org/officeDocument/2006/relationships/slide" Target="/ppt/slides/slide6.xml" Id="Re4b1d30991884ab4" /><Relationship Type="http://schemas.openxmlformats.org/officeDocument/2006/relationships/slide" Target="/ppt/slides/slide7.xml" Id="R195e361df9f5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8f26586bd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e17670d624218" /><Relationship Type="http://schemas.openxmlformats.org/officeDocument/2006/relationships/theme" Target="/ppt/slideMasters/theme/theme1.xml" Id="R0b9f8fe852fb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e17670d6242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719b6c146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77af07b4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4d0044991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46ffc0ba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4fb03d5a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c430ed8374c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1122946c4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ETRADE ARCTIC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ETRADE ARCTIC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28 939 281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Leilighetsnummer 17, 4. etasje, Vestregata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880 345 532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