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1c4fdb823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21e9920dc442e"/>
  </p:sldMasterIdLst>
  <p:sldIdLst>
    <p:sldId xmlns:r="http://schemas.openxmlformats.org/officeDocument/2006/relationships" id="256" r:id="R4a89269e25894033"/>
    <p:sldId xmlns:r="http://schemas.openxmlformats.org/officeDocument/2006/relationships" id="257" r:id="R092f01c08a0a4a5b"/>
    <p:sldId xmlns:r="http://schemas.openxmlformats.org/officeDocument/2006/relationships" id="258" r:id="R0c40ef582c3044f0"/>
    <p:sldId xmlns:r="http://schemas.openxmlformats.org/officeDocument/2006/relationships" id="259" r:id="Rcab5bac1e18a42ea"/>
    <p:sldId xmlns:r="http://schemas.openxmlformats.org/officeDocument/2006/relationships" id="260" r:id="R098b3b6257854fdb"/>
    <p:sldId xmlns:r="http://schemas.openxmlformats.org/officeDocument/2006/relationships" id="261" r:id="R917d2fd4af844006"/>
    <p:sldId xmlns:r="http://schemas.openxmlformats.org/officeDocument/2006/relationships" id="262" r:id="R139040e1d2a9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21e9920dc442e" /><Relationship Type="http://schemas.openxmlformats.org/officeDocument/2006/relationships/slide" Target="/ppt/slides/slide1.xml" Id="R4a89269e25894033" /><Relationship Type="http://schemas.openxmlformats.org/officeDocument/2006/relationships/slide" Target="/ppt/slides/slide2.xml" Id="R092f01c08a0a4a5b" /><Relationship Type="http://schemas.openxmlformats.org/officeDocument/2006/relationships/slide" Target="/ppt/slides/slide3.xml" Id="R0c40ef582c3044f0" /><Relationship Type="http://schemas.openxmlformats.org/officeDocument/2006/relationships/slide" Target="/ppt/slides/slide4.xml" Id="Rcab5bac1e18a42ea" /><Relationship Type="http://schemas.openxmlformats.org/officeDocument/2006/relationships/slide" Target="/ppt/slides/slide5.xml" Id="R098b3b6257854fdb" /><Relationship Type="http://schemas.openxmlformats.org/officeDocument/2006/relationships/slide" Target="/ppt/slides/slide6.xml" Id="R917d2fd4af844006" /><Relationship Type="http://schemas.openxmlformats.org/officeDocument/2006/relationships/slide" Target="/ppt/slides/slide7.xml" Id="R139040e1d2a9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f630a134e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6f50b2cf4853" /><Relationship Type="http://schemas.openxmlformats.org/officeDocument/2006/relationships/theme" Target="/ppt/slideMasters/theme/theme1.xml" Id="Rd0bce582002b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d6f50b2cf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8666a6fe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f2f2ba6e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0e875c16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09136cfe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f8771ea8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bafe31c6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66597ccb1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