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e2102e184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50a830e9a4418"/>
  </p:sldMasterIdLst>
  <p:sldIdLst>
    <p:sldId xmlns:r="http://schemas.openxmlformats.org/officeDocument/2006/relationships" id="256" r:id="Rfd841a8b8dac4f00"/>
    <p:sldId xmlns:r="http://schemas.openxmlformats.org/officeDocument/2006/relationships" id="257" r:id="R7fac617a262940da"/>
    <p:sldId xmlns:r="http://schemas.openxmlformats.org/officeDocument/2006/relationships" id="258" r:id="R970fe558af1947b1"/>
    <p:sldId xmlns:r="http://schemas.openxmlformats.org/officeDocument/2006/relationships" id="259" r:id="Rcf2e0331b24e4ed2"/>
    <p:sldId xmlns:r="http://schemas.openxmlformats.org/officeDocument/2006/relationships" id="260" r:id="R4aab4474aa3643c2"/>
    <p:sldId xmlns:r="http://schemas.openxmlformats.org/officeDocument/2006/relationships" id="261" r:id="Rd57b35ebfad8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50a830e9a4418" /><Relationship Type="http://schemas.openxmlformats.org/officeDocument/2006/relationships/slide" Target="/ppt/slides/slide1.xml" Id="Rfd841a8b8dac4f00" /><Relationship Type="http://schemas.openxmlformats.org/officeDocument/2006/relationships/slide" Target="/ppt/slides/slide2.xml" Id="R7fac617a262940da" /><Relationship Type="http://schemas.openxmlformats.org/officeDocument/2006/relationships/slide" Target="/ppt/slides/slide3.xml" Id="R970fe558af1947b1" /><Relationship Type="http://schemas.openxmlformats.org/officeDocument/2006/relationships/slide" Target="/ppt/slides/slide4.xml" Id="Rcf2e0331b24e4ed2" /><Relationship Type="http://schemas.openxmlformats.org/officeDocument/2006/relationships/slide" Target="/ppt/slides/slide5.xml" Id="R4aab4474aa3643c2" /><Relationship Type="http://schemas.openxmlformats.org/officeDocument/2006/relationships/slide" Target="/ppt/slides/slide6.xml" Id="Rd57b35ebfad8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49b6ebc6d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2461464804044" /><Relationship Type="http://schemas.openxmlformats.org/officeDocument/2006/relationships/theme" Target="/ppt/slideMasters/theme/theme1.xml" Id="R65786e31ac73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246146480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f5495979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c77832ac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478c07f8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8f26518e6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9dee3201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a8d210b3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