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725d63e19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bdb60b90c4b3f"/>
  </p:sldMasterIdLst>
  <p:sldIdLst>
    <p:sldId xmlns:r="http://schemas.openxmlformats.org/officeDocument/2006/relationships" id="256" r:id="Rd20254f1186345a0"/>
    <p:sldId xmlns:r="http://schemas.openxmlformats.org/officeDocument/2006/relationships" id="257" r:id="R1a811324082d41ca"/>
    <p:sldId xmlns:r="http://schemas.openxmlformats.org/officeDocument/2006/relationships" id="258" r:id="R31f2f95f79654edc"/>
    <p:sldId xmlns:r="http://schemas.openxmlformats.org/officeDocument/2006/relationships" id="259" r:id="Rfa172af5a1cd44cd"/>
    <p:sldId xmlns:r="http://schemas.openxmlformats.org/officeDocument/2006/relationships" id="260" r:id="R5b0037a9731b427c"/>
    <p:sldId xmlns:r="http://schemas.openxmlformats.org/officeDocument/2006/relationships" id="261" r:id="R3c9adb86d3f44cf7"/>
    <p:sldId xmlns:r="http://schemas.openxmlformats.org/officeDocument/2006/relationships" id="262" r:id="R70495f84bea9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bdb60b90c4b3f" /><Relationship Type="http://schemas.openxmlformats.org/officeDocument/2006/relationships/slide" Target="/ppt/slides/slide1.xml" Id="Rd20254f1186345a0" /><Relationship Type="http://schemas.openxmlformats.org/officeDocument/2006/relationships/slide" Target="/ppt/slides/slide2.xml" Id="R1a811324082d41ca" /><Relationship Type="http://schemas.openxmlformats.org/officeDocument/2006/relationships/slide" Target="/ppt/slides/slide3.xml" Id="R31f2f95f79654edc" /><Relationship Type="http://schemas.openxmlformats.org/officeDocument/2006/relationships/slide" Target="/ppt/slides/slide4.xml" Id="Rfa172af5a1cd44cd" /><Relationship Type="http://schemas.openxmlformats.org/officeDocument/2006/relationships/slide" Target="/ppt/slides/slide5.xml" Id="R5b0037a9731b427c" /><Relationship Type="http://schemas.openxmlformats.org/officeDocument/2006/relationships/slide" Target="/ppt/slides/slide6.xml" Id="R3c9adb86d3f44cf7" /><Relationship Type="http://schemas.openxmlformats.org/officeDocument/2006/relationships/slide" Target="/ppt/slides/slide7.xml" Id="R70495f84bea9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5a625d855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c7ea39b648ee" /><Relationship Type="http://schemas.openxmlformats.org/officeDocument/2006/relationships/theme" Target="/ppt/slideMasters/theme/theme1.xml" Id="Rfe84d768e2d5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dc7ea39b6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c97175c5f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7761e3d94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03dbf2429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0e14a3545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107100ff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54f3e19d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f3982fe3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271 649 964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25 691 242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28 077 395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39 017 599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101 733 739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