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771c331c1748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c2523806b84af6"/>
  </p:sldMasterIdLst>
  <p:sldIdLst>
    <p:sldId xmlns:r="http://schemas.openxmlformats.org/officeDocument/2006/relationships" id="256" r:id="R4e9bf5bafb1c4114"/>
    <p:sldId xmlns:r="http://schemas.openxmlformats.org/officeDocument/2006/relationships" id="257" r:id="R8f588130a1974d50"/>
    <p:sldId xmlns:r="http://schemas.openxmlformats.org/officeDocument/2006/relationships" id="258" r:id="R7c9b589f64724471"/>
    <p:sldId xmlns:r="http://schemas.openxmlformats.org/officeDocument/2006/relationships" id="259" r:id="R09781f0ef0ac4485"/>
    <p:sldId xmlns:r="http://schemas.openxmlformats.org/officeDocument/2006/relationships" id="260" r:id="Re36578e22fdf4e53"/>
    <p:sldId xmlns:r="http://schemas.openxmlformats.org/officeDocument/2006/relationships" id="261" r:id="Rd7887b02fd5d43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2523806b84af6" /><Relationship Type="http://schemas.openxmlformats.org/officeDocument/2006/relationships/slide" Target="/ppt/slides/slide1.xml" Id="R4e9bf5bafb1c4114" /><Relationship Type="http://schemas.openxmlformats.org/officeDocument/2006/relationships/slide" Target="/ppt/slides/slide2.xml" Id="R8f588130a1974d50" /><Relationship Type="http://schemas.openxmlformats.org/officeDocument/2006/relationships/slide" Target="/ppt/slides/slide3.xml" Id="R7c9b589f64724471" /><Relationship Type="http://schemas.openxmlformats.org/officeDocument/2006/relationships/slide" Target="/ppt/slides/slide4.xml" Id="R09781f0ef0ac4485" /><Relationship Type="http://schemas.openxmlformats.org/officeDocument/2006/relationships/slide" Target="/ppt/slides/slide5.xml" Id="Re36578e22fdf4e53" /><Relationship Type="http://schemas.openxmlformats.org/officeDocument/2006/relationships/slide" Target="/ppt/slides/slide6.xml" Id="Rd7887b02fd5d43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079685a324d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e1aaeb8784ad4" /><Relationship Type="http://schemas.openxmlformats.org/officeDocument/2006/relationships/theme" Target="/ppt/slideMasters/theme/theme1.xml" Id="R1f4207fb092f42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9e1aaeb8784a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1ee2067c147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c3502ae2547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798d4967b41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0235225bf45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ffbd83482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90440d89342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NORIAN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91 13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post@norian.no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www.norian.no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879 906 792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AS</a:t>
            </a:r>
          </a:p>
        </p:txBody>
      </p:sp>
    </p:spTree>
  </p:cSld>
  <p:clrMapOvr>
    <a:masterClrMapping xmlns:a="http://schemas.openxmlformats.org/drawingml/2006/main"/>
  </p:clrMapOvr>
</p:sld>
</file>