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a63aaf6a4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837587c4d4d5b"/>
  </p:sldMasterIdLst>
  <p:sldIdLst>
    <p:sldId xmlns:r="http://schemas.openxmlformats.org/officeDocument/2006/relationships" id="256" r:id="R4d25ee7862ab4b65"/>
    <p:sldId xmlns:r="http://schemas.openxmlformats.org/officeDocument/2006/relationships" id="257" r:id="R2c2e845527f84867"/>
    <p:sldId xmlns:r="http://schemas.openxmlformats.org/officeDocument/2006/relationships" id="258" r:id="R0accc103a7264960"/>
    <p:sldId xmlns:r="http://schemas.openxmlformats.org/officeDocument/2006/relationships" id="259" r:id="Rbc3e7e2ed093461c"/>
    <p:sldId xmlns:r="http://schemas.openxmlformats.org/officeDocument/2006/relationships" id="260" r:id="Rd8e182e36d5f4907"/>
    <p:sldId xmlns:r="http://schemas.openxmlformats.org/officeDocument/2006/relationships" id="261" r:id="R016304a6651c4e79"/>
    <p:sldId xmlns:r="http://schemas.openxmlformats.org/officeDocument/2006/relationships" id="262" r:id="Refe5255e164e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837587c4d4d5b" /><Relationship Type="http://schemas.openxmlformats.org/officeDocument/2006/relationships/slide" Target="/ppt/slides/slide1.xml" Id="R4d25ee7862ab4b65" /><Relationship Type="http://schemas.openxmlformats.org/officeDocument/2006/relationships/slide" Target="/ppt/slides/slide2.xml" Id="R2c2e845527f84867" /><Relationship Type="http://schemas.openxmlformats.org/officeDocument/2006/relationships/slide" Target="/ppt/slides/slide3.xml" Id="R0accc103a7264960" /><Relationship Type="http://schemas.openxmlformats.org/officeDocument/2006/relationships/slide" Target="/ppt/slides/slide4.xml" Id="Rbc3e7e2ed093461c" /><Relationship Type="http://schemas.openxmlformats.org/officeDocument/2006/relationships/slide" Target="/ppt/slides/slide5.xml" Id="Rd8e182e36d5f4907" /><Relationship Type="http://schemas.openxmlformats.org/officeDocument/2006/relationships/slide" Target="/ppt/slides/slide6.xml" Id="R016304a6651c4e79" /><Relationship Type="http://schemas.openxmlformats.org/officeDocument/2006/relationships/slide" Target="/ppt/slides/slide7.xml" Id="Refe5255e164e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e000e7961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56e504849454d" /><Relationship Type="http://schemas.openxmlformats.org/officeDocument/2006/relationships/theme" Target="/ppt/slideMasters/theme/theme1.xml" Id="Rf8e87b2bcada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56e504849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15b4e067f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7728e397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6028f09e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c8851b38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d6caf4d2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f85d100514f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05dbc4bc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KRONBORG TIM 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tim@agnar.no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www.feltspat.no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879 843 952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