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6c17ae62774c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4793a755ff4c9c"/>
  </p:sldMasterIdLst>
  <p:sldIdLst>
    <p:sldId xmlns:r="http://schemas.openxmlformats.org/officeDocument/2006/relationships" id="256" r:id="R1b726fa28de94e8c"/>
    <p:sldId xmlns:r="http://schemas.openxmlformats.org/officeDocument/2006/relationships" id="257" r:id="R71a7694d61eb49a6"/>
    <p:sldId xmlns:r="http://schemas.openxmlformats.org/officeDocument/2006/relationships" id="258" r:id="Rd7fc0ed6f042436a"/>
    <p:sldId xmlns:r="http://schemas.openxmlformats.org/officeDocument/2006/relationships" id="259" r:id="R14bb101595684d22"/>
    <p:sldId xmlns:r="http://schemas.openxmlformats.org/officeDocument/2006/relationships" id="260" r:id="R242a1704fc4d426d"/>
    <p:sldId xmlns:r="http://schemas.openxmlformats.org/officeDocument/2006/relationships" id="261" r:id="Rffcf8d02d4d1442c"/>
    <p:sldId xmlns:r="http://schemas.openxmlformats.org/officeDocument/2006/relationships" id="262" r:id="R3648eea1130f48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4793a755ff4c9c" /><Relationship Type="http://schemas.openxmlformats.org/officeDocument/2006/relationships/slide" Target="/ppt/slides/slide1.xml" Id="R1b726fa28de94e8c" /><Relationship Type="http://schemas.openxmlformats.org/officeDocument/2006/relationships/slide" Target="/ppt/slides/slide2.xml" Id="R71a7694d61eb49a6" /><Relationship Type="http://schemas.openxmlformats.org/officeDocument/2006/relationships/slide" Target="/ppt/slides/slide3.xml" Id="Rd7fc0ed6f042436a" /><Relationship Type="http://schemas.openxmlformats.org/officeDocument/2006/relationships/slide" Target="/ppt/slides/slide4.xml" Id="R14bb101595684d22" /><Relationship Type="http://schemas.openxmlformats.org/officeDocument/2006/relationships/slide" Target="/ppt/slides/slide5.xml" Id="R242a1704fc4d426d" /><Relationship Type="http://schemas.openxmlformats.org/officeDocument/2006/relationships/slide" Target="/ppt/slides/slide6.xml" Id="Rffcf8d02d4d1442c" /><Relationship Type="http://schemas.openxmlformats.org/officeDocument/2006/relationships/slide" Target="/ppt/slides/slide7.xml" Id="R3648eea1130f48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5df97b06c54d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69342ed714a5e" /><Relationship Type="http://schemas.openxmlformats.org/officeDocument/2006/relationships/theme" Target="/ppt/slideMasters/theme/theme1.xml" Id="R790b3510ef3e4f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869342ed714a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35326f76941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134a29ac04a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a541dd4994e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0f9ed22ab44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7c99951f741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9109f6adff42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d8b918009149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BRAATHEN &amp; PARTNERS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BRAATHEN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BRAATHEN &amp; PARTNERS AS ble etablert [år] og holder til i Rasta.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BRAATHEN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BRAATHEN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BRAATHEN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12 588 714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1 041 271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805 474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2 586 695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5 574 772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BRAATHEN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LASSE BALCHEN BRAATHEN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ZHAOLIN LU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BRAATHEN &amp; PARTNERS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Rastastubben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1476 Rasta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94 17 11 92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post@braathenpartners.no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www.braathenpartners.no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879 738 342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BRAATHEN &amp; PARTNERS AS</a:t>
            </a:r>
          </a:p>
        </p:txBody>
      </p:sp>
    </p:spTree>
  </p:cSld>
  <p:clrMapOvr>
    <a:masterClrMapping xmlns:a="http://schemas.openxmlformats.org/drawingml/2006/main"/>
  </p:clrMapOvr>
</p:sld>
</file>