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c724d69ff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88f22f9714cbc"/>
  </p:sldMasterIdLst>
  <p:sldIdLst>
    <p:sldId xmlns:r="http://schemas.openxmlformats.org/officeDocument/2006/relationships" id="256" r:id="Rafbd1b94c8454787"/>
    <p:sldId xmlns:r="http://schemas.openxmlformats.org/officeDocument/2006/relationships" id="257" r:id="Rf8567d8a5e3d4b8e"/>
    <p:sldId xmlns:r="http://schemas.openxmlformats.org/officeDocument/2006/relationships" id="258" r:id="Rf6db996cf2f04ccb"/>
    <p:sldId xmlns:r="http://schemas.openxmlformats.org/officeDocument/2006/relationships" id="259" r:id="R712cff504c5a4af3"/>
    <p:sldId xmlns:r="http://schemas.openxmlformats.org/officeDocument/2006/relationships" id="260" r:id="Re39f829e65594671"/>
    <p:sldId xmlns:r="http://schemas.openxmlformats.org/officeDocument/2006/relationships" id="261" r:id="Rc53b560a476a4709"/>
    <p:sldId xmlns:r="http://schemas.openxmlformats.org/officeDocument/2006/relationships" id="262" r:id="Rbe041e554274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88f22f9714cbc" /><Relationship Type="http://schemas.openxmlformats.org/officeDocument/2006/relationships/slide" Target="/ppt/slides/slide1.xml" Id="Rafbd1b94c8454787" /><Relationship Type="http://schemas.openxmlformats.org/officeDocument/2006/relationships/slide" Target="/ppt/slides/slide2.xml" Id="Rf8567d8a5e3d4b8e" /><Relationship Type="http://schemas.openxmlformats.org/officeDocument/2006/relationships/slide" Target="/ppt/slides/slide3.xml" Id="Rf6db996cf2f04ccb" /><Relationship Type="http://schemas.openxmlformats.org/officeDocument/2006/relationships/slide" Target="/ppt/slides/slide4.xml" Id="R712cff504c5a4af3" /><Relationship Type="http://schemas.openxmlformats.org/officeDocument/2006/relationships/slide" Target="/ppt/slides/slide5.xml" Id="Re39f829e65594671" /><Relationship Type="http://schemas.openxmlformats.org/officeDocument/2006/relationships/slide" Target="/ppt/slides/slide6.xml" Id="Rc53b560a476a4709" /><Relationship Type="http://schemas.openxmlformats.org/officeDocument/2006/relationships/slide" Target="/ppt/slides/slide7.xml" Id="Rbe041e554274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88adf6ce9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6a3be63e4d74" /><Relationship Type="http://schemas.openxmlformats.org/officeDocument/2006/relationships/theme" Target="/ppt/slideMasters/theme/theme1.xml" Id="R3daa448ea193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46a3be63e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ff248de31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5bd4a57bf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d724e15e8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c831284bc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d18ec082b4f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99cb2d986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4882e5d4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BERGSENG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DRIFT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531 921 445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28 375 101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22 731 302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26 181 794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102 868 521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BERGSENG &amp; CO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KIWI INNLAND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879 703 182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DRIFT AS</a:t>
            </a:r>
          </a:p>
        </p:txBody>
      </p:sp>
    </p:spTree>
  </p:cSld>
  <p:clrMapOvr>
    <a:masterClrMapping xmlns:a="http://schemas.openxmlformats.org/drawingml/2006/main"/>
  </p:clrMapOvr>
</p:sld>
</file>