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4056550e0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b5b3b75c64597"/>
  </p:sldMasterIdLst>
  <p:sldIdLst>
    <p:sldId xmlns:r="http://schemas.openxmlformats.org/officeDocument/2006/relationships" id="256" r:id="R6387ef88cbb8447c"/>
    <p:sldId xmlns:r="http://schemas.openxmlformats.org/officeDocument/2006/relationships" id="257" r:id="Raaf3b1f619694c3e"/>
    <p:sldId xmlns:r="http://schemas.openxmlformats.org/officeDocument/2006/relationships" id="258" r:id="Rebf60f74252f4021"/>
    <p:sldId xmlns:r="http://schemas.openxmlformats.org/officeDocument/2006/relationships" id="259" r:id="R628524b7c429441e"/>
    <p:sldId xmlns:r="http://schemas.openxmlformats.org/officeDocument/2006/relationships" id="260" r:id="R9ed0e511d77a48c9"/>
    <p:sldId xmlns:r="http://schemas.openxmlformats.org/officeDocument/2006/relationships" id="261" r:id="R69fd64816e0b4875"/>
    <p:sldId xmlns:r="http://schemas.openxmlformats.org/officeDocument/2006/relationships" id="262" r:id="R8b0f4d04527b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b5b3b75c64597" /><Relationship Type="http://schemas.openxmlformats.org/officeDocument/2006/relationships/slide" Target="/ppt/slides/slide1.xml" Id="R6387ef88cbb8447c" /><Relationship Type="http://schemas.openxmlformats.org/officeDocument/2006/relationships/slide" Target="/ppt/slides/slide2.xml" Id="Raaf3b1f619694c3e" /><Relationship Type="http://schemas.openxmlformats.org/officeDocument/2006/relationships/slide" Target="/ppt/slides/slide3.xml" Id="Rebf60f74252f4021" /><Relationship Type="http://schemas.openxmlformats.org/officeDocument/2006/relationships/slide" Target="/ppt/slides/slide4.xml" Id="R628524b7c429441e" /><Relationship Type="http://schemas.openxmlformats.org/officeDocument/2006/relationships/slide" Target="/ppt/slides/slide5.xml" Id="R9ed0e511d77a48c9" /><Relationship Type="http://schemas.openxmlformats.org/officeDocument/2006/relationships/slide" Target="/ppt/slides/slide6.xml" Id="R69fd64816e0b4875" /><Relationship Type="http://schemas.openxmlformats.org/officeDocument/2006/relationships/slide" Target="/ppt/slides/slide7.xml" Id="R8b0f4d04527b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4039eff60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177ecfdd493f" /><Relationship Type="http://schemas.openxmlformats.org/officeDocument/2006/relationships/theme" Target="/ppt/slideMasters/theme/theme1.xml" Id="R1c0075a80a8c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8177ecfdd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660350f0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758d54d8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f74a10a1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03f98f4e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51ed32b5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ebcbfb16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b9f3dfd6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423 506 554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828 183 816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