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ff7cf6dc05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e2be3cb9544c4"/>
  </p:sldMasterIdLst>
  <p:sldIdLst>
    <p:sldId xmlns:r="http://schemas.openxmlformats.org/officeDocument/2006/relationships" id="256" r:id="R58215aa9a0e941d8"/>
    <p:sldId xmlns:r="http://schemas.openxmlformats.org/officeDocument/2006/relationships" id="257" r:id="R1be12dd896dc4247"/>
    <p:sldId xmlns:r="http://schemas.openxmlformats.org/officeDocument/2006/relationships" id="258" r:id="R88399e2b4b404c72"/>
    <p:sldId xmlns:r="http://schemas.openxmlformats.org/officeDocument/2006/relationships" id="259" r:id="Reea3788062d54c33"/>
    <p:sldId xmlns:r="http://schemas.openxmlformats.org/officeDocument/2006/relationships" id="260" r:id="Rdd06f232738c4595"/>
    <p:sldId xmlns:r="http://schemas.openxmlformats.org/officeDocument/2006/relationships" id="261" r:id="R05d7cab54a9b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e2be3cb9544c4" /><Relationship Type="http://schemas.openxmlformats.org/officeDocument/2006/relationships/slide" Target="/ppt/slides/slide1.xml" Id="R58215aa9a0e941d8" /><Relationship Type="http://schemas.openxmlformats.org/officeDocument/2006/relationships/slide" Target="/ppt/slides/slide2.xml" Id="R1be12dd896dc4247" /><Relationship Type="http://schemas.openxmlformats.org/officeDocument/2006/relationships/slide" Target="/ppt/slides/slide3.xml" Id="R88399e2b4b404c72" /><Relationship Type="http://schemas.openxmlformats.org/officeDocument/2006/relationships/slide" Target="/ppt/slides/slide4.xml" Id="Reea3788062d54c33" /><Relationship Type="http://schemas.openxmlformats.org/officeDocument/2006/relationships/slide" Target="/ppt/slides/slide5.xml" Id="Rdd06f232738c4595" /><Relationship Type="http://schemas.openxmlformats.org/officeDocument/2006/relationships/slide" Target="/ppt/slides/slide6.xml" Id="R05d7cab54a9b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8514827fd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adf5baf474719" /><Relationship Type="http://schemas.openxmlformats.org/officeDocument/2006/relationships/theme" Target="/ppt/slideMasters/theme/theme1.xml" Id="R04025d7e749744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adf5baf47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864930a80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2243bd59b40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d5ed09c8240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3e9cb7ad14f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d658752164f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0efbbb64246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R-VENTURE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879 447 992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