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ceba7ecd0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8291fa3d44b22"/>
  </p:sldMasterIdLst>
  <p:sldIdLst>
    <p:sldId xmlns:r="http://schemas.openxmlformats.org/officeDocument/2006/relationships" id="256" r:id="R90d6a85b149a484e"/>
    <p:sldId xmlns:r="http://schemas.openxmlformats.org/officeDocument/2006/relationships" id="257" r:id="R3fef27ed4df34e40"/>
    <p:sldId xmlns:r="http://schemas.openxmlformats.org/officeDocument/2006/relationships" id="258" r:id="R4821fca62820407f"/>
    <p:sldId xmlns:r="http://schemas.openxmlformats.org/officeDocument/2006/relationships" id="259" r:id="R5611abbd20c44375"/>
    <p:sldId xmlns:r="http://schemas.openxmlformats.org/officeDocument/2006/relationships" id="260" r:id="R1084d5e76bb244a8"/>
    <p:sldId xmlns:r="http://schemas.openxmlformats.org/officeDocument/2006/relationships" id="261" r:id="Rcf65cc77242a474f"/>
    <p:sldId xmlns:r="http://schemas.openxmlformats.org/officeDocument/2006/relationships" id="262" r:id="R7acf0eee3ddd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8291fa3d44b22" /><Relationship Type="http://schemas.openxmlformats.org/officeDocument/2006/relationships/slide" Target="/ppt/slides/slide1.xml" Id="R90d6a85b149a484e" /><Relationship Type="http://schemas.openxmlformats.org/officeDocument/2006/relationships/slide" Target="/ppt/slides/slide2.xml" Id="R3fef27ed4df34e40" /><Relationship Type="http://schemas.openxmlformats.org/officeDocument/2006/relationships/slide" Target="/ppt/slides/slide3.xml" Id="R4821fca62820407f" /><Relationship Type="http://schemas.openxmlformats.org/officeDocument/2006/relationships/slide" Target="/ppt/slides/slide4.xml" Id="R5611abbd20c44375" /><Relationship Type="http://schemas.openxmlformats.org/officeDocument/2006/relationships/slide" Target="/ppt/slides/slide5.xml" Id="R1084d5e76bb244a8" /><Relationship Type="http://schemas.openxmlformats.org/officeDocument/2006/relationships/slide" Target="/ppt/slides/slide6.xml" Id="Rcf65cc77242a474f" /><Relationship Type="http://schemas.openxmlformats.org/officeDocument/2006/relationships/slide" Target="/ppt/slides/slide7.xml" Id="R7acf0eee3ddd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fc8a0f2e6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942d6ad447e1" /><Relationship Type="http://schemas.openxmlformats.org/officeDocument/2006/relationships/theme" Target="/ppt/slideMasters/theme/theme1.xml" Id="Rd3213ad84b0e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5942d6ad4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3486825d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dcfa28c17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24f8f477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910773d3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fe38327f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5c1969ae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fd57de6e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