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02e03609a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9157bd46f4e26"/>
  </p:sldMasterIdLst>
  <p:sldIdLst>
    <p:sldId xmlns:r="http://schemas.openxmlformats.org/officeDocument/2006/relationships" id="256" r:id="R71bc947fdc434ead"/>
    <p:sldId xmlns:r="http://schemas.openxmlformats.org/officeDocument/2006/relationships" id="257" r:id="Ra23cd791ccab4d69"/>
    <p:sldId xmlns:r="http://schemas.openxmlformats.org/officeDocument/2006/relationships" id="258" r:id="R3f74fe5644f44dd0"/>
    <p:sldId xmlns:r="http://schemas.openxmlformats.org/officeDocument/2006/relationships" id="259" r:id="Rbfb19639e4644223"/>
    <p:sldId xmlns:r="http://schemas.openxmlformats.org/officeDocument/2006/relationships" id="260" r:id="Re0f89b1f484b49a0"/>
    <p:sldId xmlns:r="http://schemas.openxmlformats.org/officeDocument/2006/relationships" id="261" r:id="R898f21589a40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9157bd46f4e26" /><Relationship Type="http://schemas.openxmlformats.org/officeDocument/2006/relationships/slide" Target="/ppt/slides/slide1.xml" Id="R71bc947fdc434ead" /><Relationship Type="http://schemas.openxmlformats.org/officeDocument/2006/relationships/slide" Target="/ppt/slides/slide2.xml" Id="Ra23cd791ccab4d69" /><Relationship Type="http://schemas.openxmlformats.org/officeDocument/2006/relationships/slide" Target="/ppt/slides/slide3.xml" Id="R3f74fe5644f44dd0" /><Relationship Type="http://schemas.openxmlformats.org/officeDocument/2006/relationships/slide" Target="/ppt/slides/slide4.xml" Id="Rbfb19639e4644223" /><Relationship Type="http://schemas.openxmlformats.org/officeDocument/2006/relationships/slide" Target="/ppt/slides/slide5.xml" Id="Re0f89b1f484b49a0" /><Relationship Type="http://schemas.openxmlformats.org/officeDocument/2006/relationships/slide" Target="/ppt/slides/slide6.xml" Id="R898f21589a40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ce9629506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1fee61d942eb" /><Relationship Type="http://schemas.openxmlformats.org/officeDocument/2006/relationships/theme" Target="/ppt/slideMasters/theme/theme1.xml" Id="R3319b25cd938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71fee61d942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8097480d8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7726a614b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5f9eedc25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e7124a70746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cedf36ec9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6a91e0ff5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GOKSTAD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01 51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879 317 002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GOKSTAD AS</a:t>
            </a:r>
          </a:p>
        </p:txBody>
      </p:sp>
    </p:spTree>
  </p:cSld>
  <p:clrMapOvr>
    <a:masterClrMapping xmlns:a="http://schemas.openxmlformats.org/drawingml/2006/main"/>
  </p:clrMapOvr>
</p:sld>
</file>