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cab5da6ea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b1515293546c3"/>
  </p:sldMasterIdLst>
  <p:sldIdLst>
    <p:sldId xmlns:r="http://schemas.openxmlformats.org/officeDocument/2006/relationships" id="256" r:id="R27d00eb901834e93"/>
    <p:sldId xmlns:r="http://schemas.openxmlformats.org/officeDocument/2006/relationships" id="257" r:id="R9999f9145aa24aa4"/>
    <p:sldId xmlns:r="http://schemas.openxmlformats.org/officeDocument/2006/relationships" id="258" r:id="R9422efb1dd704f30"/>
    <p:sldId xmlns:r="http://schemas.openxmlformats.org/officeDocument/2006/relationships" id="259" r:id="R5eec86efc9414695"/>
    <p:sldId xmlns:r="http://schemas.openxmlformats.org/officeDocument/2006/relationships" id="260" r:id="R0904b382ce07481f"/>
    <p:sldId xmlns:r="http://schemas.openxmlformats.org/officeDocument/2006/relationships" id="261" r:id="R010003760852439c"/>
    <p:sldId xmlns:r="http://schemas.openxmlformats.org/officeDocument/2006/relationships" id="262" r:id="Rcfa27636d6e8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b1515293546c3" /><Relationship Type="http://schemas.openxmlformats.org/officeDocument/2006/relationships/slide" Target="/ppt/slides/slide1.xml" Id="R27d00eb901834e93" /><Relationship Type="http://schemas.openxmlformats.org/officeDocument/2006/relationships/slide" Target="/ppt/slides/slide2.xml" Id="R9999f9145aa24aa4" /><Relationship Type="http://schemas.openxmlformats.org/officeDocument/2006/relationships/slide" Target="/ppt/slides/slide3.xml" Id="R9422efb1dd704f30" /><Relationship Type="http://schemas.openxmlformats.org/officeDocument/2006/relationships/slide" Target="/ppt/slides/slide4.xml" Id="R5eec86efc9414695" /><Relationship Type="http://schemas.openxmlformats.org/officeDocument/2006/relationships/slide" Target="/ppt/slides/slide5.xml" Id="R0904b382ce07481f" /><Relationship Type="http://schemas.openxmlformats.org/officeDocument/2006/relationships/slide" Target="/ppt/slides/slide6.xml" Id="R010003760852439c" /><Relationship Type="http://schemas.openxmlformats.org/officeDocument/2006/relationships/slide" Target="/ppt/slides/slide7.xml" Id="Rcfa27636d6e8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d029450f2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9d3a04d24f9f" /><Relationship Type="http://schemas.openxmlformats.org/officeDocument/2006/relationships/theme" Target="/ppt/slideMasters/theme/theme1.xml" Id="Rafd6fff10201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89d3a04d2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f24de421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42a0c1ee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d936a234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51900ab2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b0e6f8de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84c570d0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e1f3cbb85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STUGUDAL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 EIENDOM AS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21 914 803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MORSET ODD HÅVARD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878 713 672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