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172c686527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3062d44e6b4bed"/>
  </p:sldMasterIdLst>
  <p:sldIdLst>
    <p:sldId xmlns:r="http://schemas.openxmlformats.org/officeDocument/2006/relationships" id="256" r:id="R7910294e16cc45fd"/>
    <p:sldId xmlns:r="http://schemas.openxmlformats.org/officeDocument/2006/relationships" id="257" r:id="R66195535afea4a94"/>
    <p:sldId xmlns:r="http://schemas.openxmlformats.org/officeDocument/2006/relationships" id="258" r:id="R9c33758760104837"/>
    <p:sldId xmlns:r="http://schemas.openxmlformats.org/officeDocument/2006/relationships" id="259" r:id="Re97f9a22bc3f458c"/>
    <p:sldId xmlns:r="http://schemas.openxmlformats.org/officeDocument/2006/relationships" id="260" r:id="Raf54bfce9f504d1b"/>
    <p:sldId xmlns:r="http://schemas.openxmlformats.org/officeDocument/2006/relationships" id="261" r:id="R5cf521123d47495f"/>
    <p:sldId xmlns:r="http://schemas.openxmlformats.org/officeDocument/2006/relationships" id="262" r:id="Rcab83ea813f2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062d44e6b4bed" /><Relationship Type="http://schemas.openxmlformats.org/officeDocument/2006/relationships/slide" Target="/ppt/slides/slide1.xml" Id="R7910294e16cc45fd" /><Relationship Type="http://schemas.openxmlformats.org/officeDocument/2006/relationships/slide" Target="/ppt/slides/slide2.xml" Id="R66195535afea4a94" /><Relationship Type="http://schemas.openxmlformats.org/officeDocument/2006/relationships/slide" Target="/ppt/slides/slide3.xml" Id="R9c33758760104837" /><Relationship Type="http://schemas.openxmlformats.org/officeDocument/2006/relationships/slide" Target="/ppt/slides/slide4.xml" Id="Re97f9a22bc3f458c" /><Relationship Type="http://schemas.openxmlformats.org/officeDocument/2006/relationships/slide" Target="/ppt/slides/slide5.xml" Id="Raf54bfce9f504d1b" /><Relationship Type="http://schemas.openxmlformats.org/officeDocument/2006/relationships/slide" Target="/ppt/slides/slide6.xml" Id="R5cf521123d47495f" /><Relationship Type="http://schemas.openxmlformats.org/officeDocument/2006/relationships/slide" Target="/ppt/slides/slide7.xml" Id="Rcab83ea813f2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2744d7db34a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f6f6f35b940b2" /><Relationship Type="http://schemas.openxmlformats.org/officeDocument/2006/relationships/theme" Target="/ppt/slideMasters/theme/theme1.xml" Id="R640cee16b28444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2f6f6f35b9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5f1216ff94e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b4efab69942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2d4ccfef74c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00b2917d9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cda2a586a42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b161fac5a41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7db607a7741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FREDDY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19 462 136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203 101 573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203 373 755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FREDDY HENRIKSEN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HENRIKSEN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BREDAL HENRIKSEN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FREDDY HENRIKSEN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Hasleskogveien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58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freddy.invest@c2i.net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878 657 322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