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11d1a14934e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a1f10a49e4b88"/>
  </p:sldMasterIdLst>
  <p:sldIdLst>
    <p:sldId xmlns:r="http://schemas.openxmlformats.org/officeDocument/2006/relationships" id="256" r:id="R127173b08e154224"/>
    <p:sldId xmlns:r="http://schemas.openxmlformats.org/officeDocument/2006/relationships" id="257" r:id="Ra48f72b27919457e"/>
    <p:sldId xmlns:r="http://schemas.openxmlformats.org/officeDocument/2006/relationships" id="258" r:id="R01b37e33307f4452"/>
    <p:sldId xmlns:r="http://schemas.openxmlformats.org/officeDocument/2006/relationships" id="259" r:id="R2b9b7598ed0b4b9f"/>
    <p:sldId xmlns:r="http://schemas.openxmlformats.org/officeDocument/2006/relationships" id="260" r:id="Rcacc347aeebe47f8"/>
    <p:sldId xmlns:r="http://schemas.openxmlformats.org/officeDocument/2006/relationships" id="261" r:id="Rddb3da07c9994223"/>
    <p:sldId xmlns:r="http://schemas.openxmlformats.org/officeDocument/2006/relationships" id="262" r:id="R6274edbbaecf42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a1f10a49e4b88" /><Relationship Type="http://schemas.openxmlformats.org/officeDocument/2006/relationships/slide" Target="/ppt/slides/slide1.xml" Id="R127173b08e154224" /><Relationship Type="http://schemas.openxmlformats.org/officeDocument/2006/relationships/slide" Target="/ppt/slides/slide2.xml" Id="Ra48f72b27919457e" /><Relationship Type="http://schemas.openxmlformats.org/officeDocument/2006/relationships/slide" Target="/ppt/slides/slide3.xml" Id="R01b37e33307f4452" /><Relationship Type="http://schemas.openxmlformats.org/officeDocument/2006/relationships/slide" Target="/ppt/slides/slide4.xml" Id="R2b9b7598ed0b4b9f" /><Relationship Type="http://schemas.openxmlformats.org/officeDocument/2006/relationships/slide" Target="/ppt/slides/slide5.xml" Id="Rcacc347aeebe47f8" /><Relationship Type="http://schemas.openxmlformats.org/officeDocument/2006/relationships/slide" Target="/ppt/slides/slide6.xml" Id="Rddb3da07c9994223" /><Relationship Type="http://schemas.openxmlformats.org/officeDocument/2006/relationships/slide" Target="/ppt/slides/slide7.xml" Id="R6274edbbaecf42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508502965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e20e31adb4f7d" /><Relationship Type="http://schemas.openxmlformats.org/officeDocument/2006/relationships/theme" Target="/ppt/slideMasters/theme/theme1.xml" Id="Re47c90156a5d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e20e31adb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7b633e7ee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550dab5542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b6726395545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a6279fad6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1327acce4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f8dbf6a604b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c6e721bc1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THOLFSEN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PETTER THOLFSEN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Petter Tholfsen, Romberggata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877 499 642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