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1f1e667a3d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7636db4254caf"/>
  </p:sldMasterIdLst>
  <p:sldIdLst>
    <p:sldId xmlns:r="http://schemas.openxmlformats.org/officeDocument/2006/relationships" id="256" r:id="Rdc8112dc137f4ae2"/>
    <p:sldId xmlns:r="http://schemas.openxmlformats.org/officeDocument/2006/relationships" id="257" r:id="R10243d01fd324934"/>
    <p:sldId xmlns:r="http://schemas.openxmlformats.org/officeDocument/2006/relationships" id="258" r:id="R583726ae00164d67"/>
    <p:sldId xmlns:r="http://schemas.openxmlformats.org/officeDocument/2006/relationships" id="259" r:id="R47ce11509a4a45ad"/>
    <p:sldId xmlns:r="http://schemas.openxmlformats.org/officeDocument/2006/relationships" id="260" r:id="R492bd11541b14839"/>
    <p:sldId xmlns:r="http://schemas.openxmlformats.org/officeDocument/2006/relationships" id="261" r:id="R088ab2a15ee14e6d"/>
    <p:sldId xmlns:r="http://schemas.openxmlformats.org/officeDocument/2006/relationships" id="262" r:id="R4758d3e736ea4e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7636db4254caf" /><Relationship Type="http://schemas.openxmlformats.org/officeDocument/2006/relationships/slide" Target="/ppt/slides/slide1.xml" Id="Rdc8112dc137f4ae2" /><Relationship Type="http://schemas.openxmlformats.org/officeDocument/2006/relationships/slide" Target="/ppt/slides/slide2.xml" Id="R10243d01fd324934" /><Relationship Type="http://schemas.openxmlformats.org/officeDocument/2006/relationships/slide" Target="/ppt/slides/slide3.xml" Id="R583726ae00164d67" /><Relationship Type="http://schemas.openxmlformats.org/officeDocument/2006/relationships/slide" Target="/ppt/slides/slide4.xml" Id="R47ce11509a4a45ad" /><Relationship Type="http://schemas.openxmlformats.org/officeDocument/2006/relationships/slide" Target="/ppt/slides/slide5.xml" Id="R492bd11541b14839" /><Relationship Type="http://schemas.openxmlformats.org/officeDocument/2006/relationships/slide" Target="/ppt/slides/slide6.xml" Id="R088ab2a15ee14e6d" /><Relationship Type="http://schemas.openxmlformats.org/officeDocument/2006/relationships/slide" Target="/ppt/slides/slide7.xml" Id="R4758d3e736ea4e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2bbdfa2744b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6504d393c49db" /><Relationship Type="http://schemas.openxmlformats.org/officeDocument/2006/relationships/theme" Target="/ppt/slideMasters/theme/theme1.xml" Id="Rcf7a56a578b24f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6504d393c49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ed857bbaf4a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dd1d74e3e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0fb5af7ce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c284d67284f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91526c52a40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1a3ba931945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8bbe6ab3242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MISTFJORD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MISTFJORD AS ble etablert [år] og holder til i Svartskog.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7 527 556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68 090 237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68 129 593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STRANGER MJØNES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NYHAVN MJØNES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MJØNES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JAMETTE MJØNES NIELSEN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BLICHFELDT MJØNES  –  13,4 %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BIRTE MJØNES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1420 Svartskog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877 328 422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MISTFJORD AS</a:t>
            </a:r>
          </a:p>
        </p:txBody>
      </p:sp>
    </p:spTree>
  </p:cSld>
  <p:clrMapOvr>
    <a:masterClrMapping xmlns:a="http://schemas.openxmlformats.org/drawingml/2006/main"/>
  </p:clrMapOvr>
</p:sld>
</file>