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e92808b1c64a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e98bc3230f4bd5"/>
  </p:sldMasterIdLst>
  <p:sldIdLst>
    <p:sldId xmlns:r="http://schemas.openxmlformats.org/officeDocument/2006/relationships" id="256" r:id="Rc4a2ce6c3c0d42e8"/>
    <p:sldId xmlns:r="http://schemas.openxmlformats.org/officeDocument/2006/relationships" id="257" r:id="R4bca7b7288f346a6"/>
    <p:sldId xmlns:r="http://schemas.openxmlformats.org/officeDocument/2006/relationships" id="258" r:id="R02451fc459254f05"/>
    <p:sldId xmlns:r="http://schemas.openxmlformats.org/officeDocument/2006/relationships" id="259" r:id="Rb21e88be0c2d4080"/>
    <p:sldId xmlns:r="http://schemas.openxmlformats.org/officeDocument/2006/relationships" id="260" r:id="R30cb771677cb4ff3"/>
    <p:sldId xmlns:r="http://schemas.openxmlformats.org/officeDocument/2006/relationships" id="261" r:id="Rf511b817197449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e98bc3230f4bd5" /><Relationship Type="http://schemas.openxmlformats.org/officeDocument/2006/relationships/slide" Target="/ppt/slides/slide1.xml" Id="Rc4a2ce6c3c0d42e8" /><Relationship Type="http://schemas.openxmlformats.org/officeDocument/2006/relationships/slide" Target="/ppt/slides/slide2.xml" Id="R4bca7b7288f346a6" /><Relationship Type="http://schemas.openxmlformats.org/officeDocument/2006/relationships/slide" Target="/ppt/slides/slide3.xml" Id="R02451fc459254f05" /><Relationship Type="http://schemas.openxmlformats.org/officeDocument/2006/relationships/slide" Target="/ppt/slides/slide4.xml" Id="Rb21e88be0c2d4080" /><Relationship Type="http://schemas.openxmlformats.org/officeDocument/2006/relationships/slide" Target="/ppt/slides/slide5.xml" Id="R30cb771677cb4ff3" /><Relationship Type="http://schemas.openxmlformats.org/officeDocument/2006/relationships/slide" Target="/ppt/slides/slide6.xml" Id="Rf511b817197449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cf22347a240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88e5ba9b1484a" /><Relationship Type="http://schemas.openxmlformats.org/officeDocument/2006/relationships/theme" Target="/ppt/slideMasters/theme/theme1.xml" Id="R829993e0cd5549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d88e5ba9b148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204fa3e6343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d730d04334f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1af85402e46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7183f7c8c49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5db0dbbad40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46aa0a26a49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EGILL DANIELSEN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EGILL DANIELSEN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EGILL DANIELSEN STIFTELSE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EGILL DANIELSEN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EGILL DANIELSEN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EGILL DANIELSEN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36 121 796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10 815 860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7 073 805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87 742 682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194 508 410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EGILL DANIELSEN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Nygaten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posteds@danielsen-skoler.no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www.danielsen-skoler.no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877 154 602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EGILL DANIELSEN STIFTELSE</a:t>
            </a:r>
          </a:p>
        </p:txBody>
      </p:sp>
    </p:spTree>
  </p:cSld>
  <p:clrMapOvr>
    <a:masterClrMapping xmlns:a="http://schemas.openxmlformats.org/drawingml/2006/main"/>
  </p:clrMapOvr>
</p:sld>
</file>