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bf0689d1015475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fd683e5365d48e4"/>
  </p:sldMasterIdLst>
  <p:sldIdLst>
    <p:sldId xmlns:r="http://schemas.openxmlformats.org/officeDocument/2006/relationships" id="256" r:id="Rddfdea7157c0492e"/>
    <p:sldId xmlns:r="http://schemas.openxmlformats.org/officeDocument/2006/relationships" id="257" r:id="Ra995182bbb9244db"/>
    <p:sldId xmlns:r="http://schemas.openxmlformats.org/officeDocument/2006/relationships" id="258" r:id="R1c0cd342e3504767"/>
    <p:sldId xmlns:r="http://schemas.openxmlformats.org/officeDocument/2006/relationships" id="259" r:id="Re6a0cc2ec2c84aff"/>
    <p:sldId xmlns:r="http://schemas.openxmlformats.org/officeDocument/2006/relationships" id="260" r:id="Re8bf3a67191f44fb"/>
    <p:sldId xmlns:r="http://schemas.openxmlformats.org/officeDocument/2006/relationships" id="261" r:id="R35aac9dd81804c7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d683e5365d48e4" /><Relationship Type="http://schemas.openxmlformats.org/officeDocument/2006/relationships/slide" Target="/ppt/slides/slide1.xml" Id="Rddfdea7157c0492e" /><Relationship Type="http://schemas.openxmlformats.org/officeDocument/2006/relationships/slide" Target="/ppt/slides/slide2.xml" Id="Ra995182bbb9244db" /><Relationship Type="http://schemas.openxmlformats.org/officeDocument/2006/relationships/slide" Target="/ppt/slides/slide3.xml" Id="R1c0cd342e3504767" /><Relationship Type="http://schemas.openxmlformats.org/officeDocument/2006/relationships/slide" Target="/ppt/slides/slide4.xml" Id="Re6a0cc2ec2c84aff" /><Relationship Type="http://schemas.openxmlformats.org/officeDocument/2006/relationships/slide" Target="/ppt/slides/slide5.xml" Id="Re8bf3a67191f44fb" /><Relationship Type="http://schemas.openxmlformats.org/officeDocument/2006/relationships/slide" Target="/ppt/slides/slide6.xml" Id="R35aac9dd81804c7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dc406eabc841e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4b7cd5feb44578" /><Relationship Type="http://schemas.openxmlformats.org/officeDocument/2006/relationships/theme" Target="/ppt/slideMasters/theme/theme1.xml" Id="R0222a2c907c643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64b7cd5feb4457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3a447568294a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6dbda450d34b5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1d455af02a417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ee8be32d8246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f6cf8b90fe4a6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384844bdea44b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FELLESLEGATET AV FRIE LEGATER TIL FORDEL FOR DIAKONISSEHUSET STI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FELLESLEGATET AV FRIE LEGATER TIL FORDEL FOR DIAKONISSEHUSET STI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FELLESLEGATET AV FRIE LEGATER TIL FORDEL FOR DIAKONISSEHUSET STI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FELLESLEGATET AV FRIE LEGATER TIL FORDEL FOR DIAKONISSEHUSET STI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FELLESLEGATET AV FRIE LEGATER TIL FORDEL FOR DIAKONISSEHUSET STI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FELLESLEGATET AV FRIE LEGATER TIL FORDEL FOR DIAKONISSEHUSET STI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2 305 799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1 938 041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1 938 041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57 887 023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57 977 052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FELLESLEGATET AV FRIE LEGATER TIL FORDEL FOR DIAKONISSEHUSET STI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Stiftelsen Diakonissehuset, Lovisenberg, Lovisenberggata 15A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0456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35 82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877 128 172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FELLESLEGATET AV FRIE LEGATER TIL FORDEL FOR DIAKONISSEHUSET STI</a:t>
            </a:r>
          </a:p>
        </p:txBody>
      </p:sp>
    </p:spTree>
  </p:cSld>
  <p:clrMapOvr>
    <a:masterClrMapping xmlns:a="http://schemas.openxmlformats.org/drawingml/2006/main"/>
  </p:clrMapOvr>
</p:sld>
</file>