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835ec7ff1a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74c348f9840cf"/>
  </p:sldMasterIdLst>
  <p:sldIdLst>
    <p:sldId xmlns:r="http://schemas.openxmlformats.org/officeDocument/2006/relationships" id="256" r:id="R510259b276114106"/>
    <p:sldId xmlns:r="http://schemas.openxmlformats.org/officeDocument/2006/relationships" id="257" r:id="R8a9700dc503640f6"/>
    <p:sldId xmlns:r="http://schemas.openxmlformats.org/officeDocument/2006/relationships" id="258" r:id="R33970dc35e7d475e"/>
    <p:sldId xmlns:r="http://schemas.openxmlformats.org/officeDocument/2006/relationships" id="259" r:id="R2b51aeccb2004a92"/>
    <p:sldId xmlns:r="http://schemas.openxmlformats.org/officeDocument/2006/relationships" id="260" r:id="Rd24c42aac682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74c348f9840cf" /><Relationship Type="http://schemas.openxmlformats.org/officeDocument/2006/relationships/slide" Target="/ppt/slides/slide1.xml" Id="R510259b276114106" /><Relationship Type="http://schemas.openxmlformats.org/officeDocument/2006/relationships/slide" Target="/ppt/slides/slide2.xml" Id="R8a9700dc503640f6" /><Relationship Type="http://schemas.openxmlformats.org/officeDocument/2006/relationships/slide" Target="/ppt/slides/slide3.xml" Id="R33970dc35e7d475e" /><Relationship Type="http://schemas.openxmlformats.org/officeDocument/2006/relationships/slide" Target="/ppt/slides/slide4.xml" Id="R2b51aeccb2004a92" /><Relationship Type="http://schemas.openxmlformats.org/officeDocument/2006/relationships/slide" Target="/ppt/slides/slide5.xml" Id="Rd24c42aac682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1fac212d84a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18e132f24fc3" /><Relationship Type="http://schemas.openxmlformats.org/officeDocument/2006/relationships/theme" Target="/ppt/slideMasters/theme/theme1.xml" Id="R09c8aab9a0b8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018e132f2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20c10fc914c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70d32efdf45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cc963bca7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faf959698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77404a0a048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TINN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 KIRKELIGE FELLESRÅD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876 991 632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