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7b6de8c7ad45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b5633f1b674684"/>
  </p:sldMasterIdLst>
  <p:sldIdLst>
    <p:sldId xmlns:r="http://schemas.openxmlformats.org/officeDocument/2006/relationships" id="256" r:id="R6bcd5f8b81d04274"/>
    <p:sldId xmlns:r="http://schemas.openxmlformats.org/officeDocument/2006/relationships" id="257" r:id="Ra9afa06f1ea24a3e"/>
    <p:sldId xmlns:r="http://schemas.openxmlformats.org/officeDocument/2006/relationships" id="258" r:id="R94685ae076354278"/>
    <p:sldId xmlns:r="http://schemas.openxmlformats.org/officeDocument/2006/relationships" id="259" r:id="R558ab31b6e844093"/>
    <p:sldId xmlns:r="http://schemas.openxmlformats.org/officeDocument/2006/relationships" id="260" r:id="R95b5d649584447d4"/>
    <p:sldId xmlns:r="http://schemas.openxmlformats.org/officeDocument/2006/relationships" id="261" r:id="Rbc4539205ae04298"/>
    <p:sldId xmlns:r="http://schemas.openxmlformats.org/officeDocument/2006/relationships" id="262" r:id="R4e7320932df04e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b5633f1b674684" /><Relationship Type="http://schemas.openxmlformats.org/officeDocument/2006/relationships/slide" Target="/ppt/slides/slide1.xml" Id="R6bcd5f8b81d04274" /><Relationship Type="http://schemas.openxmlformats.org/officeDocument/2006/relationships/slide" Target="/ppt/slides/slide2.xml" Id="Ra9afa06f1ea24a3e" /><Relationship Type="http://schemas.openxmlformats.org/officeDocument/2006/relationships/slide" Target="/ppt/slides/slide3.xml" Id="R94685ae076354278" /><Relationship Type="http://schemas.openxmlformats.org/officeDocument/2006/relationships/slide" Target="/ppt/slides/slide4.xml" Id="R558ab31b6e844093" /><Relationship Type="http://schemas.openxmlformats.org/officeDocument/2006/relationships/slide" Target="/ppt/slides/slide5.xml" Id="R95b5d649584447d4" /><Relationship Type="http://schemas.openxmlformats.org/officeDocument/2006/relationships/slide" Target="/ppt/slides/slide6.xml" Id="Rbc4539205ae04298" /><Relationship Type="http://schemas.openxmlformats.org/officeDocument/2006/relationships/slide" Target="/ppt/slides/slide7.xml" Id="R4e7320932df04e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4c95beca9a4a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1799038b24d12" /><Relationship Type="http://schemas.openxmlformats.org/officeDocument/2006/relationships/theme" Target="/ppt/slideMasters/theme/theme1.xml" Id="R93500f3071c042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01799038b24d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7129c64b044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8bbe2cec84e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0ae2c3dca40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993a302d34f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3f886d79f48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5a2c5a32b44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ff7b398434d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HEGGMO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HEGGMO AS ble etablert [år] og holder til i Bardufoss.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76 797 227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1 693 224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1 659 520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13 475 382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20 080 256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 HEGGMO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HARALD SEROWY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Heggelia, Rustaveien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9325 Bardufoss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83 30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875 333 402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HEGGMO AS</a:t>
            </a:r>
          </a:p>
        </p:txBody>
      </p:sp>
    </p:spTree>
  </p:cSld>
  <p:clrMapOvr>
    <a:masterClrMapping xmlns:a="http://schemas.openxmlformats.org/drawingml/2006/main"/>
  </p:clrMapOvr>
</p:sld>
</file>